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3"/>
    <p:sldId id="290" r:id="rId4"/>
    <p:sldId id="264" r:id="rId5"/>
    <p:sldId id="291" r:id="rId6"/>
    <p:sldId id="268" r:id="rId7"/>
    <p:sldId id="277" r:id="rId8"/>
    <p:sldId id="269" r:id="rId9"/>
    <p:sldId id="280" r:id="rId10"/>
    <p:sldId id="285" r:id="rId11"/>
    <p:sldId id="281" r:id="rId12"/>
    <p:sldId id="292" r:id="rId13"/>
    <p:sldId id="302" r:id="rId14"/>
  </p:sldIdLst>
  <p:sldSz cx="12192000" cy="6858000"/>
  <p:notesSz cx="6858000" cy="9144000"/>
  <p:embeddedFontLst>
    <p:embeddedFont>
      <p:font typeface="icomoon" charset="0"/>
      <p:regular r:id="rId20"/>
    </p:embeddedFont>
    <p:embeddedFont>
      <p:font typeface="Yu Gothic UI Semibold" panose="02010600030101010101" charset="-128"/>
      <p:regular r:id="rId21"/>
    </p:embeddedFont>
    <p:embeddedFont>
      <p:font typeface="微软雅黑 Light" panose="020B0502040204020203" charset="-122"/>
      <p:regular r:id="rId22"/>
    </p:embeddedFont>
    <p:embeddedFont>
      <p:font typeface="方正卡通简体" panose="02010600030101010101" charset="0"/>
      <p:regular r:id="rId23"/>
    </p:embeddedFont>
    <p:embeddedFont>
      <p:font typeface="方正喵呜体" panose="02010600010101010101" charset="0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707"/>
    <a:srgbClr val="0AB6B4"/>
    <a:srgbClr val="AB0A78"/>
    <a:srgbClr val="5B9BD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062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4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45640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 lesson 4</a:t>
            </a:r>
            <a:r>
              <a:rPr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“</a:t>
            </a:r>
            <a:r>
              <a:rPr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Sing and dance</a:t>
            </a:r>
            <a:r>
              <a:rPr lang="en-US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”</a:t>
            </a:r>
            <a:endParaRPr lang="en-US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010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5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650416" y="2750241"/>
            <a:ext cx="207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Music score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 descr="Lesson 4 Sing and da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995" y="1322705"/>
            <a:ext cx="8278495" cy="4344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5440" y="-31750"/>
            <a:ext cx="1425575" cy="8839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0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0380" y="1150620"/>
            <a:ext cx="722249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altLang="zh-CN" sz="200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We turn the numbers in the score into blocks in our program. I have tried many times that the blocks in this song are the best.</a:t>
            </a:r>
            <a:endParaRPr altLang="zh-CN" sz="200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705" y="1857375"/>
            <a:ext cx="740156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1       2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     </a:t>
            </a:r>
            <a:r>
              <a:rPr lang="en-US" altLang="zh-CN" sz="28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en-US" altLang="zh-CN" sz="28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61335" y="3731895"/>
            <a:ext cx="72015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</a:t>
            </a:r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watching the tone, let's get to know the beat again</a:t>
            </a:r>
            <a:r>
              <a:rPr lang="en-US" altLang="zh-CN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,</a:t>
            </a:r>
            <a:r>
              <a:rPr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If the number underlines the underline, we set its beat to be 1/2; if there is a horizontal bar behind the number, we set its beat to 2; if only a single number, the beat is 1; if the song does not hear the pause, we can also put a 1 /16 beat in the middle as a pause.</a:t>
            </a:r>
            <a:endParaRPr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0416" y="2750241"/>
            <a:ext cx="207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Music score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135" y="2379345"/>
            <a:ext cx="7266940" cy="400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255" y="3064510"/>
            <a:ext cx="4142740" cy="381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400" y="5208270"/>
            <a:ext cx="5819140" cy="41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835785" y="2463165"/>
            <a:ext cx="7025248" cy="368476"/>
            <a:chOff x="1459489" y="1292335"/>
            <a:chExt cx="6307933" cy="368284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76730" y="1292346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986372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6732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580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5614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13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21541" y="2463341"/>
            <a:ext cx="869868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 smtClean="0">
                <a:latin typeface="Arial" panose="020B0604020202020204" pitchFamily="34" charset="0"/>
                <a:ea typeface="Arial" panose="020B0604020202020204" pitchFamily="34" charset="0"/>
              </a:rPr>
              <a:t>Part 5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23802" y="2925554"/>
            <a:ext cx="1402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4" action="ppaction://hlinksldjump"/>
              </a:rPr>
              <a:t>Music score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926080" y="4944110"/>
            <a:ext cx="79654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After you download the program, press the A button, you can hear the robot singing "little apple", and the car completes the move forward, back, left rotation, right rotation and other dancing movements, and there is a special effect with the rhythm of the light, children, try it together.</a:t>
            </a:r>
            <a:endParaRPr lang="en-US" altLang="zh-CN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939800"/>
            <a:ext cx="4753610" cy="40043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760" y="829310"/>
            <a:ext cx="6333490" cy="52000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80" y="871855"/>
            <a:ext cx="4790440" cy="5114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866775"/>
            <a:ext cx="4237990" cy="5297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240" y="867410"/>
            <a:ext cx="4252595" cy="52971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809625"/>
            <a:ext cx="4307840" cy="5328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565" y="809625"/>
            <a:ext cx="4457065" cy="5314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230" y="809625"/>
            <a:ext cx="4323715" cy="5314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805" y="1495425"/>
            <a:ext cx="4314190" cy="39427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3023</Words>
  <Application>WPS 演示</Application>
  <PresentationFormat>自定义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Administrator</cp:lastModifiedBy>
  <cp:revision>92</cp:revision>
  <dcterms:created xsi:type="dcterms:W3CDTF">2014-02-21T16:31:00Z</dcterms:created>
  <dcterms:modified xsi:type="dcterms:W3CDTF">2018-04-09T08:05:01Z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