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3"/>
    <p:sldId id="289" r:id="rId4"/>
    <p:sldId id="264" r:id="rId5"/>
    <p:sldId id="290" r:id="rId6"/>
    <p:sldId id="268" r:id="rId7"/>
    <p:sldId id="291" r:id="rId8"/>
    <p:sldId id="287" r:id="rId9"/>
    <p:sldId id="292" r:id="rId10"/>
  </p:sldIdLst>
  <p:sldSz cx="12192000" cy="6858000"/>
  <p:notesSz cx="6858000" cy="9144000"/>
  <p:embeddedFontLst>
    <p:embeddedFont>
      <p:font typeface="icomoon" charset="0"/>
      <p:regular r:id="rId16"/>
    </p:embeddedFont>
    <p:embeddedFont>
      <p:font typeface="Yu Gothic UI Semibold" panose="02010600030101010101" charset="-128"/>
      <p:regular r:id="rId17"/>
    </p:embeddedFont>
    <p:embeddedFont>
      <p:font typeface="方正卡通简体" panose="02010600030101010101" charset="0"/>
      <p:regular r:id="rId18"/>
    </p:embeddedFont>
    <p:embeddedFont>
      <p:font typeface="方正喵呜体" panose="02010600010101010101" charset="0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 Light" panose="020B0502040204020203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456"/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60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2</a:t>
            </a:r>
            <a:endParaRPr lang="en-US" alt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4040" y="3136900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 lesson 2 “Fancy action”</a:t>
            </a:r>
            <a:endParaRPr lang="en-US" altLang="zh-CN" sz="32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3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3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755900" y="4853305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After you download the program, you can see that the robot is running forward, running backward, turning left and right, so let's have a look at the effect together.</a:t>
            </a:r>
            <a:endParaRPr lang="en-US" altLang="zh-CN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825" y="1127125"/>
            <a:ext cx="5074285" cy="3502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353" y="2302737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813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980" y="861695"/>
            <a:ext cx="4739640" cy="525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48" y="230464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8280" y="868680"/>
            <a:ext cx="5570220" cy="5252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ld"/>
      </p:transition>
    </mc:Choice>
    <mc:Fallback>
      <p:transition spd="slow">
        <p:cover dir="ld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143000"/>
            <a:ext cx="2438400" cy="457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1793</Words>
  <Application>WPS 演示</Application>
  <PresentationFormat>自定义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方正卡通简体</vt:lpstr>
      <vt:lpstr/>
      <vt:lpstr>Arial Unicode MS</vt:lpstr>
      <vt:lpstr>方正喵呜体</vt:lpstr>
      <vt:lpstr>Calibri</vt:lpstr>
      <vt:lpstr>Segoe Print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98</cp:revision>
  <dcterms:created xsi:type="dcterms:W3CDTF">2014-02-21T16:31:00Z</dcterms:created>
  <dcterms:modified xsi:type="dcterms:W3CDTF">2018-04-08T03:45:41Z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