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89" r:id="rId4"/>
    <p:sldId id="264" r:id="rId5"/>
    <p:sldId id="290" r:id="rId6"/>
    <p:sldId id="268" r:id="rId7"/>
    <p:sldId id="277" r:id="rId8"/>
    <p:sldId id="287" r:id="rId9"/>
    <p:sldId id="291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10600030101010101" charset="-128"/>
      <p:regular r:id="rId17"/>
    </p:embeddedFont>
    <p:embeddedFont>
      <p:font typeface="方正卡通简体" panose="03000509000000000000" charset="0"/>
      <p:regular r:id="rId18"/>
    </p:embeddedFont>
    <p:embeddedFont>
      <p:font typeface="方正喵呜体" panose="02010600010101010101" charset="0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 Light" panose="020B0502040204020203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456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31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10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3405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</a:t>
            </a:r>
            <a:r>
              <a:rPr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10</a:t>
            </a:r>
            <a:r>
              <a:rPr lang="en-US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“Servo control”</a:t>
            </a:r>
            <a:endParaRPr lang="en-US" altLang="zh-CN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3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755900" y="4987290"/>
            <a:ext cx="82067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After you downloaded a good program download the program, press A key, you can see the servo to 0 degrees, while the dot matrix display 0, and then press the B key, you can see the servo to 180 degrees, while the lattice display value 180, the children also do it yourself, try to drive a steering gear bar.</a:t>
            </a:r>
            <a:endParaRPr lang="en-US" altLang="zh-CN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9" name="图片 8" descr="10_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380" y="1016000"/>
            <a:ext cx="3096260" cy="1905000"/>
          </a:xfrm>
          <a:prstGeom prst="rect">
            <a:avLst/>
          </a:prstGeom>
        </p:spPr>
      </p:pic>
      <p:pic>
        <p:nvPicPr>
          <p:cNvPr id="10" name="图片 9" descr="10_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045" y="3101340"/>
            <a:ext cx="3096260" cy="1885950"/>
          </a:xfrm>
          <a:prstGeom prst="rect">
            <a:avLst/>
          </a:prstGeom>
        </p:spPr>
      </p:pic>
      <p:pic>
        <p:nvPicPr>
          <p:cNvPr id="11" name="图片 10" descr="10_3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095" y="1014730"/>
            <a:ext cx="4277360" cy="397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912870" y="1821815"/>
            <a:ext cx="65906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BBC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expansion board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Servo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280" y="1190625"/>
            <a:ext cx="4409440" cy="4476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280" y="846455"/>
            <a:ext cx="5478780" cy="5264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 dir="in"/>
      </p:transition>
    </mc:Choice>
    <mc:Fallback>
      <p:transition spd="slow">
        <p:zoom dir="in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2095500"/>
            <a:ext cx="3485515" cy="2666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1984</Words>
  <Application>WPS 演示</Application>
  <PresentationFormat>自定义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方正卡通简体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101</cp:revision>
  <dcterms:created xsi:type="dcterms:W3CDTF">2014-02-21T16:31:00Z</dcterms:created>
  <dcterms:modified xsi:type="dcterms:W3CDTF">2018-04-07T08:46:03Z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