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8" r:id="rId3"/>
    <p:sldId id="283" r:id="rId4"/>
    <p:sldId id="264" r:id="rId5"/>
    <p:sldId id="284" r:id="rId6"/>
    <p:sldId id="285" r:id="rId7"/>
    <p:sldId id="287" r:id="rId8"/>
    <p:sldId id="280" r:id="rId9"/>
    <p:sldId id="269" r:id="rId10"/>
    <p:sldId id="286" r:id="rId11"/>
  </p:sldIdLst>
  <p:sldSz cx="12192000" cy="6858000"/>
  <p:notesSz cx="6858000" cy="9144000"/>
  <p:embeddedFontLst>
    <p:embeddedFont>
      <p:font typeface="icomoon" charset="0"/>
      <p:regular r:id="rId17"/>
    </p:embeddedFont>
    <p:embeddedFont>
      <p:font typeface="Yu Gothic UI Semibold" panose="020B0700000000000000" charset="-128"/>
      <p:bold r:id="rId18"/>
    </p:embeddedFont>
    <p:embeddedFont>
      <p:font typeface="微软雅黑 Light" panose="020B0502040204020203" charset="-122"/>
      <p:regular r:id="rId19"/>
    </p:embeddedFont>
    <p:embeddedFont>
      <p:font typeface="方正卡通简体" panose="03000509000000000000" charset="0"/>
      <p:regular r:id="rId20"/>
    </p:embeddedFont>
    <p:embeddedFont>
      <p:font typeface="方正喵呜体" panose="02010600010101010101" charset="0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09"/>
        <p:guide pos="3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2.xml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Lesson 4</a:t>
            </a:r>
            <a:endParaRPr lang="zh-CN" sz="40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3405" y="3137535"/>
            <a:ext cx="8300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</a:t>
            </a:r>
            <a:r>
              <a:rPr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dvanced lesson </a:t>
            </a:r>
            <a:r>
              <a:rPr lang="en-US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4 </a:t>
            </a:r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“Colorful car light”</a:t>
            </a:r>
            <a:endParaRPr lang="zh-CN" altLang="en-US" sz="28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latin typeface="icomoon" charset="0"/>
                <a:ea typeface="Yu Gothic UI Semibold" panose="020B0700000000000000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291" y="81579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76500" y="2463165"/>
            <a:ext cx="7237974" cy="388631"/>
            <a:chOff x="1459489" y="1292335"/>
            <a:chExt cx="6498938" cy="388428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77377" y="1292511"/>
              <a:ext cx="781050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7447" y="2925378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Learning goals</a:t>
            </a:r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7156" y="2925378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4" action="ppaction://hlinksldjump"/>
              </a:rPr>
              <a:t>Preparation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  <a:hlinkClick r:id="rId4" action="ppaction://hlinksldjump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99989" y="2925378"/>
            <a:ext cx="1948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Search for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75722" y="2925554"/>
            <a:ext cx="180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Combin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e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3006725" y="5231765"/>
            <a:ext cx="82067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</a:rPr>
              <a:t>       </a:t>
            </a:r>
            <a:r>
              <a:rPr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After you have downloaded the program, you can see a smile on the car's dot matrix, and the color cycle of the seven colored lights constantly changes, and the children do it together to see the effect.</a:t>
            </a:r>
            <a:endParaRPr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370" y="890270"/>
            <a:ext cx="2148840" cy="20408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8075" y="890270"/>
            <a:ext cx="2188210" cy="20408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6945" y="890270"/>
            <a:ext cx="2099310" cy="20497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9370" y="3112135"/>
            <a:ext cx="2148840" cy="20326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8075" y="3112135"/>
            <a:ext cx="2188210" cy="19481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6945" y="3088005"/>
            <a:ext cx="2032635" cy="199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303" y="2243682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4366260" y="2313940"/>
            <a:ext cx="5583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USB cable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8175" y="200215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691" y="2591491"/>
            <a:ext cx="2118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Preparation 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005580"/>
            <a:ext cx="88017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Then the micro:bit is connected to the computer through USB, and the computer will pop up a U disk and click the URL in the U disk to enter the programming interface.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Input this URL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to get the package.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185229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845" y="867410"/>
            <a:ext cx="4401185" cy="5292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/>
      </p:transition>
    </mc:Choice>
    <mc:Fallback>
      <p:transition spd="slow">
        <p:cov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348" y="2292577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820" y="891540"/>
            <a:ext cx="6724015" cy="5219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lu"/>
      </p:transition>
    </mc:Choice>
    <mc:Fallback>
      <p:transition spd="slow">
        <p:cover dir="l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7615" y="897255"/>
            <a:ext cx="4752340" cy="5200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 dir="in"/>
      </p:transition>
    </mc:Choice>
    <mc:Fallback>
      <p:transition spd="slow">
        <p:zoom dir="in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0520" y="876935"/>
            <a:ext cx="4949190" cy="5257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"/>
      </p:transition>
    </mc:Choice>
    <mc:Fallback>
      <p:transition spd="slow">
        <p:cover dir="r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95886" y="1072882"/>
            <a:ext cx="84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robot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lesson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644515"/>
            <a:ext cx="12192000" cy="12255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193" y="4486502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1995</Words>
  <Application>WPS 演示</Application>
  <PresentationFormat>自定义</PresentationFormat>
  <Paragraphs>104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方正少儿_GBK</vt:lpstr>
      <vt:lpstr>icomoon</vt:lpstr>
      <vt:lpstr>Yu Gothic UI Semibold</vt:lpstr>
      <vt:lpstr>微软雅黑 Light</vt:lpstr>
      <vt:lpstr>方正卡通简体</vt:lpstr>
      <vt:lpstr/>
      <vt:lpstr>Arial Unicode MS</vt:lpstr>
      <vt:lpstr>方正喵呜体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82</cp:revision>
  <dcterms:created xsi:type="dcterms:W3CDTF">2014-02-21T16:31:00Z</dcterms:created>
  <dcterms:modified xsi:type="dcterms:W3CDTF">2018-04-07T06:30:56Z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