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64" r:id="rId5"/>
    <p:sldId id="265" r:id="rId6"/>
    <p:sldId id="268" r:id="rId7"/>
    <p:sldId id="269" r:id="rId8"/>
    <p:sldId id="275" r:id="rId9"/>
    <p:sldId id="277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B0700000000000000" charset="-128"/>
      <p:bold r:id="rId17"/>
    </p:embeddedFont>
    <p:embeddedFont>
      <p:font typeface="微软雅黑 Light" panose="020B0502040204020203" charset="-122"/>
      <p:regular r:id="rId18"/>
    </p:embeddedFont>
    <p:embeddedFont>
      <p:font typeface="方正卡通简体" panose="03000509000000000000" charset="0"/>
      <p:regular r:id="rId19"/>
    </p:embeddedFont>
    <p:embeddedFont>
      <p:font typeface="方正喵呜体" panose="02010600010101010101" charset="0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053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1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5640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basic lesson 1“Heart beat”</a:t>
            </a:r>
            <a:endParaRPr lang="en-US" alt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2491" y="77896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0607" y="2473706"/>
            <a:ext cx="7537790" cy="846183"/>
            <a:chOff x="1374507" y="1292335"/>
            <a:chExt cx="7537790" cy="846183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74507" y="1754802"/>
              <a:ext cx="1681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70C0"/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Learning goals</a:t>
              </a:r>
              <a:endPara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95436" y="1754802"/>
              <a:ext cx="13639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  <a:hlinkClick r:id="rId3" action="ppaction://hlinksldjump"/>
                </a:rPr>
                <a:t>Preparation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55414" y="1754802"/>
              <a:ext cx="19481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4" action="ppaction://hlinksldjump"/>
                </a:rPr>
                <a:t>Search for blocks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80936" y="1292511"/>
              <a:ext cx="781050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03817" y="1770218"/>
              <a:ext cx="1808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Combin</a:t>
              </a:r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e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 blocks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9822536" y="2473882"/>
            <a:ext cx="774065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en-US" altLang="zh-CN" dirty="0" smtClean="0"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dirty="0" smtClean="0">
                <a:latin typeface="Arial" panose="020B0604020202020204" pitchFamily="34" charset="0"/>
                <a:ea typeface="Arial" panose="020B0604020202020204" pitchFamily="34" charset="0"/>
              </a:rPr>
              <a:t>5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26367" y="2936349"/>
            <a:ext cx="128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Have a try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hlinkClick r:id="rId6" action="ppaction://hlinksldjump"/>
            </a:endParaRPr>
          </a:p>
          <a:p>
            <a:pPr algn="l"/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hlinkClick r:id="rId6" action="ppaction://hlinksldjump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514725" y="4955540"/>
            <a:ext cx="69430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howing a big heart sharp on LED matrix firstly, and showing small heart later, this cycle looks like heart beat.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1774190"/>
            <a:ext cx="2947670" cy="2404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435" y="1774190"/>
            <a:ext cx="2941320" cy="235013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78448" y="1924912"/>
            <a:ext cx="2315210" cy="1272213"/>
            <a:chOff x="5213810" y="4721826"/>
            <a:chExt cx="2315210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37660" y="5040596"/>
              <a:ext cx="1991360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Learning goals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0695" y="2089785"/>
            <a:ext cx="5583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●  </a:t>
            </a:r>
            <a:r>
              <a:rPr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1 X Micro: bit Board</a:t>
            </a:r>
            <a:endParaRPr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</a:t>
            </a:r>
            <a:r>
              <a:rPr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1 X Micro USB Cable</a:t>
            </a:r>
            <a:endParaRPr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 X AAA batteries</a:t>
            </a:r>
            <a:endParaRPr lang="zh-CN" altLang="en-US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9245" y="4122420"/>
            <a:ext cx="8710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Then the micro:bit is connected to the computer through USB, and the computer will pop up a U disk and click the URL in the U disk to enter the programming interface.</a:t>
            </a:r>
            <a:endParaRPr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8113" y="2002382"/>
            <a:ext cx="2118598" cy="1272213"/>
            <a:chOff x="5213810" y="4799296"/>
            <a:chExt cx="2118598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9929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214048" y="5409995"/>
              <a:ext cx="211836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Preparation 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1852522"/>
            <a:ext cx="2498090" cy="1704975"/>
            <a:chOff x="5213810" y="4721826"/>
            <a:chExt cx="2498090" cy="1704975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00500" y="5043136"/>
              <a:ext cx="2311400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Search for blocks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  <a:p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00" y="809625"/>
            <a:ext cx="8235315" cy="5276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grpSp>
        <p:nvGrpSpPr>
          <p:cNvPr id="25" name="组合 24"/>
          <p:cNvGrpSpPr/>
          <p:nvPr/>
        </p:nvGrpSpPr>
        <p:grpSpPr>
          <a:xfrm>
            <a:off x="650178" y="2074137"/>
            <a:ext cx="2372360" cy="1272213"/>
            <a:chOff x="5213810" y="4721826"/>
            <a:chExt cx="2372360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09720" y="5040596"/>
              <a:ext cx="2076450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Combine blocks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560" y="1778635"/>
            <a:ext cx="7294880" cy="3044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55270" y="735330"/>
            <a:ext cx="281749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5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895" y="975995"/>
            <a:ext cx="8710930" cy="3538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Do you learn the course today?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If you learn to do it, give yourself a top quack.</a:t>
            </a:r>
            <a:endParaRPr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Now give you a homework assignment.</a:t>
            </a:r>
            <a:endParaRPr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sz="28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On the micro:bit LED lattice that we just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finished</a:t>
            </a:r>
            <a:r>
              <a:rPr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the heart beat, we light a circle, a triangle, a rectangle.</a:t>
            </a:r>
            <a:endParaRPr sz="28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Start your little brain. Try it.</a:t>
            </a:r>
            <a:endParaRPr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大拇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82860" y="1320165"/>
            <a:ext cx="579755" cy="579755"/>
          </a:xfrm>
          <a:prstGeom prst="rect">
            <a:avLst/>
          </a:prstGeom>
        </p:spPr>
      </p:pic>
      <p:pic>
        <p:nvPicPr>
          <p:cNvPr id="5" name="图片 4" descr="疑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040" y="3938905"/>
            <a:ext cx="607695" cy="51244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83173" y="218081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290883" y="5362370"/>
              <a:ext cx="1802765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Have a try</a:t>
              </a:r>
              <a:endPara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20090" y="7429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entry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94286" y="1072882"/>
            <a:ext cx="104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project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3918177"/>
            <a:ext cx="2146300" cy="1272213"/>
            <a:chOff x="5213810" y="4721826"/>
            <a:chExt cx="2146300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32580" y="5217126"/>
              <a:ext cx="18275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Powered by  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YahBoom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entry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" y="45085"/>
            <a:ext cx="1566545" cy="97091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1940</Words>
  <Application>WPS 演示</Application>
  <PresentationFormat>自定义</PresentationFormat>
  <Paragraphs>107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80</cp:revision>
  <dcterms:created xsi:type="dcterms:W3CDTF">2014-02-21T16:31:00Z</dcterms:created>
  <dcterms:modified xsi:type="dcterms:W3CDTF">2018-04-02T02:43:23Z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