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3"/>
    <p:sldId id="289" r:id="rId4"/>
    <p:sldId id="264" r:id="rId5"/>
    <p:sldId id="290" r:id="rId6"/>
    <p:sldId id="291" r:id="rId7"/>
    <p:sldId id="292" r:id="rId8"/>
    <p:sldId id="280" r:id="rId9"/>
    <p:sldId id="293" r:id="rId10"/>
    <p:sldId id="269" r:id="rId11"/>
    <p:sldId id="286" r:id="rId12"/>
    <p:sldId id="287" r:id="rId13"/>
    <p:sldId id="294" r:id="rId14"/>
  </p:sldIdLst>
  <p:sldSz cx="12192000" cy="6858000"/>
  <p:notesSz cx="6858000" cy="9144000"/>
  <p:embeddedFontLst>
    <p:embeddedFont>
      <p:font typeface="icomoon" charset="0"/>
      <p:regular r:id="rId20"/>
    </p:embeddedFont>
    <p:embeddedFont>
      <p:font typeface="Yu Gothic UI Semibold" panose="02010600030101010101" charset="-128"/>
      <p:regular r:id="rId21"/>
    </p:embeddedFont>
    <p:embeddedFont>
      <p:font typeface="方正卡通简体" panose="03000509000000000000" charset="0"/>
      <p:regular r:id="rId22"/>
    </p:embeddedFont>
    <p:embeddedFont>
      <p:font typeface="方正喵呜体" panose="02010600010101010101" charset="0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微软雅黑 Light" panose="020B0502040204020203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0386"/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60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Lesson 7</a:t>
            </a:r>
            <a:endParaRPr lang="en-US" altLang="zh-CN" sz="4000" dirty="0">
              <a:solidFill>
                <a:srgbClr val="0070C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5640" y="3137535"/>
            <a:ext cx="8300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micro:bit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</a:t>
            </a:r>
            <a:r>
              <a:rPr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dvanced lesson 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7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“Horse race lamp”</a:t>
            </a:r>
            <a:endParaRPr lang="zh-CN" altLang="en-US" sz="28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endParaRPr lang="zh-CN" altLang="en-US" sz="3200" dirty="0">
              <a:solidFill>
                <a:srgbClr val="0070C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1109980"/>
            <a:ext cx="5904865" cy="4638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905" y="1057275"/>
            <a:ext cx="5838190" cy="4742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3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857500" y="4627245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you download the program, you can see a smile on the dot matrix of the car, and the colorful lights are lit from left to right. Is it beautiful, isn't it? Let's take a look at the effect.</a:t>
            </a:r>
            <a:endParaRPr lang="zh-CN" altLang="en-US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663065"/>
            <a:ext cx="2640965" cy="2420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760" y="1663065"/>
            <a:ext cx="2815590" cy="24771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1725" y="1663065"/>
            <a:ext cx="2707640" cy="2477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05" y="901065"/>
            <a:ext cx="4847590" cy="5171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715" y="900430"/>
            <a:ext cx="5307330" cy="519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u"/>
      </p:transition>
    </mc:Choice>
    <mc:Fallback>
      <p:transition spd="slow">
        <p:cover dir="l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916305"/>
            <a:ext cx="5518150" cy="5266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/>
      </p:transition>
    </mc:Choice>
    <mc:Fallback>
      <p:transition spd="slow">
        <p:cov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25" y="933450"/>
            <a:ext cx="4613275" cy="4991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170" y="919480"/>
            <a:ext cx="5971540" cy="5019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03005" y="919480"/>
            <a:ext cx="27209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宋体" panose="02010600030101010101" pitchFamily="2" charset="-122"/>
              </a:rPr>
              <a:t>    </a:t>
            </a:r>
            <a:r>
              <a:rPr lang="zh-CN" altLang="en-US" sz="2800" b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宋体" panose="02010600030101010101" pitchFamily="2" charset="-122"/>
              </a:rPr>
              <a:t>The courses about water lamp need to turn off the power before downloading the new program, otherwise the water lantern will always be on.</a:t>
            </a:r>
            <a:endParaRPr lang="zh-CN" altLang="en-US" sz="2800" b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2581</Words>
  <Application>WPS 演示</Application>
  <PresentationFormat>自定义</PresentationFormat>
  <Paragraphs>132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方正卡通简体</vt:lpstr>
      <vt:lpstr/>
      <vt:lpstr>Arial Unicode MS</vt:lpstr>
      <vt:lpstr>方正喵呜体</vt:lpstr>
      <vt:lpstr>Calibri</vt:lpstr>
      <vt:lpstr>Segoe Print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90</cp:revision>
  <dcterms:created xsi:type="dcterms:W3CDTF">2014-02-21T16:31:00Z</dcterms:created>
  <dcterms:modified xsi:type="dcterms:W3CDTF">2018-04-07T07:19:13Z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