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USB AVR ASP </a:t>
            </a:r>
            <a:r>
              <a:rPr lang="ko-KR" altLang="en-US" b="1" dirty="0" err="1"/>
              <a:t>다운로더</a:t>
            </a:r>
            <a:r>
              <a:rPr lang="ko-KR" altLang="en-US" b="1" dirty="0"/>
              <a:t> 프로그래머 </a:t>
            </a:r>
            <a:r>
              <a:rPr lang="en-US" altLang="ko-KR" b="1" dirty="0"/>
              <a:t>B130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사용방법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73" y="4508537"/>
            <a:ext cx="68199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25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15" y="159488"/>
            <a:ext cx="47412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 사용을 위한 드라이버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99" y="917169"/>
            <a:ext cx="7324910" cy="536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89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15" y="159488"/>
            <a:ext cx="4971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장비를 이용한 </a:t>
            </a:r>
            <a:r>
              <a:rPr lang="ko-KR" altLang="en-US" sz="2000" b="1" dirty="0" err="1">
                <a:solidFill>
                  <a:schemeClr val="accent1">
                    <a:lumMod val="50000"/>
                  </a:schemeClr>
                </a:solidFill>
              </a:rPr>
              <a:t>다운로더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 방법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b="92703"/>
          <a:stretch/>
        </p:blipFill>
        <p:spPr>
          <a:xfrm>
            <a:off x="127586" y="700974"/>
            <a:ext cx="6561950" cy="39417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rcRect r="28809" b="86297"/>
          <a:stretch/>
        </p:blipFill>
        <p:spPr>
          <a:xfrm>
            <a:off x="5498690" y="700974"/>
            <a:ext cx="3241273" cy="394179"/>
          </a:xfrm>
          <a:prstGeom prst="rect">
            <a:avLst/>
          </a:prstGeom>
        </p:spPr>
      </p:pic>
      <p:cxnSp>
        <p:nvCxnSpPr>
          <p:cNvPr id="8" name="직선 연결선 7"/>
          <p:cNvCxnSpPr/>
          <p:nvPr/>
        </p:nvCxnSpPr>
        <p:spPr>
          <a:xfrm>
            <a:off x="5498690" y="429305"/>
            <a:ext cx="0" cy="6296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945" y="1236529"/>
            <a:ext cx="4800600" cy="43624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6836" y="1236530"/>
            <a:ext cx="2131257" cy="310125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/>
          <a:srcRect b="25770"/>
          <a:stretch/>
        </p:blipFill>
        <p:spPr>
          <a:xfrm>
            <a:off x="2719820" y="547464"/>
            <a:ext cx="842899" cy="66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54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15" y="663871"/>
            <a:ext cx="8516680" cy="50200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915" y="159488"/>
            <a:ext cx="4971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장비를 이용한 </a:t>
            </a:r>
            <a:r>
              <a:rPr lang="ko-KR" altLang="en-US" sz="2000" b="1" dirty="0" err="1">
                <a:solidFill>
                  <a:schemeClr val="accent1">
                    <a:lumMod val="50000"/>
                  </a:schemeClr>
                </a:solidFill>
              </a:rPr>
              <a:t>다운로더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 방법</a:t>
            </a:r>
          </a:p>
        </p:txBody>
      </p:sp>
    </p:spTree>
    <p:extLst>
      <p:ext uri="{BB962C8B-B14F-4D97-AF65-F5344CB8AC3E}">
        <p14:creationId xmlns:p14="http://schemas.microsoft.com/office/powerpoint/2010/main" val="2438198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562" y="1612615"/>
            <a:ext cx="5384230" cy="49476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915" y="159488"/>
            <a:ext cx="4971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장비를 이용한 </a:t>
            </a:r>
            <a:r>
              <a:rPr lang="ko-KR" altLang="en-US" sz="2000" b="1" dirty="0" err="1">
                <a:solidFill>
                  <a:schemeClr val="accent1">
                    <a:lumMod val="50000"/>
                  </a:schemeClr>
                </a:solidFill>
              </a:rPr>
              <a:t>다운로더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 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4548" y="771331"/>
            <a:ext cx="59200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4] </a:t>
            </a:r>
            <a:r>
              <a:rPr lang="ko-KR" altLang="en-US" sz="1600" b="1" dirty="0"/>
              <a:t>다운로드</a:t>
            </a:r>
            <a:endParaRPr lang="en-US" altLang="ko-KR" sz="1600" b="1" dirty="0"/>
          </a:p>
          <a:p>
            <a:r>
              <a:rPr lang="ko-KR" altLang="en-US" sz="1600" b="1" dirty="0"/>
              <a:t>마지막으로 </a:t>
            </a:r>
            <a:r>
              <a:rPr lang="en-US" altLang="ko-KR" sz="1600" b="1" dirty="0">
                <a:solidFill>
                  <a:srgbClr val="FF0000"/>
                </a:solidFill>
              </a:rPr>
              <a:t>Auto</a:t>
            </a:r>
            <a:r>
              <a:rPr lang="en-US" altLang="ko-KR" sz="1600" b="1" dirty="0"/>
              <a:t> </a:t>
            </a:r>
            <a:r>
              <a:rPr lang="ko-KR" altLang="en-US" sz="1600" b="1" dirty="0"/>
              <a:t>버튼을 누르면 간단하게 다운로드가 가능하다</a:t>
            </a:r>
            <a:r>
              <a:rPr lang="en-US" altLang="ko-KR" sz="1600" b="1" dirty="0"/>
              <a:t>.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062042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15" y="159488"/>
            <a:ext cx="5573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장비를 이용한 퓨즈비트 설정 방법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78" y="850604"/>
            <a:ext cx="4940700" cy="454010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413" y="850604"/>
            <a:ext cx="4857750" cy="343852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5413" y="3820964"/>
            <a:ext cx="48577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64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5720316" y="960959"/>
            <a:ext cx="3753293" cy="2973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b="13068"/>
          <a:stretch/>
        </p:blipFill>
        <p:spPr>
          <a:xfrm>
            <a:off x="362243" y="960959"/>
            <a:ext cx="5073943" cy="31221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139" y="4379208"/>
            <a:ext cx="1012809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퓨즈비트 설정은 각별히 주의해야 하는데</a:t>
            </a:r>
            <a:r>
              <a:rPr lang="en-US" altLang="ko-KR" dirty="0"/>
              <a:t>, </a:t>
            </a:r>
            <a:r>
              <a:rPr lang="ko-KR" altLang="en-US" dirty="0"/>
              <a:t>이 </a:t>
            </a:r>
            <a:r>
              <a:rPr lang="en-US" altLang="ko-KR" dirty="0" err="1"/>
              <a:t>progisp</a:t>
            </a:r>
            <a:r>
              <a:rPr lang="ko-KR" altLang="en-US" dirty="0"/>
              <a:t>를 이용해 퓨즈비트 </a:t>
            </a:r>
            <a:r>
              <a:rPr lang="ko-KR" altLang="en-US" dirty="0" err="1"/>
              <a:t>설정할때는</a:t>
            </a:r>
            <a:r>
              <a:rPr lang="ko-KR" altLang="en-US" dirty="0"/>
              <a:t> 더 더욱 </a:t>
            </a:r>
            <a:endParaRPr lang="en-US" altLang="ko-KR" dirty="0"/>
          </a:p>
          <a:p>
            <a:r>
              <a:rPr lang="ko-KR" altLang="en-US" dirty="0"/>
              <a:t>조심해야한다</a:t>
            </a:r>
            <a:r>
              <a:rPr lang="en-US" altLang="ko-KR" dirty="0"/>
              <a:t>. </a:t>
            </a:r>
            <a:r>
              <a:rPr lang="ko-KR" altLang="en-US" dirty="0"/>
              <a:t>기존에 사용하던 </a:t>
            </a:r>
            <a:r>
              <a:rPr lang="en-US" altLang="ko-KR" dirty="0" err="1"/>
              <a:t>ToastProg</a:t>
            </a:r>
            <a:r>
              <a:rPr lang="ko-KR" altLang="en-US" dirty="0"/>
              <a:t>에서는 </a:t>
            </a:r>
            <a:r>
              <a:rPr lang="en-US" altLang="ko-KR" dirty="0"/>
              <a:t>SPIEN(ISP</a:t>
            </a:r>
            <a:r>
              <a:rPr lang="ko-KR" altLang="en-US" dirty="0"/>
              <a:t>통신</a:t>
            </a:r>
            <a:r>
              <a:rPr lang="en-US" altLang="ko-KR" dirty="0"/>
              <a:t>)</a:t>
            </a:r>
            <a:r>
              <a:rPr lang="ko-KR" altLang="en-US" dirty="0"/>
              <a:t>이 사용자가 설정 못하도록</a:t>
            </a:r>
            <a:endParaRPr lang="en-US" altLang="ko-KR" dirty="0"/>
          </a:p>
          <a:p>
            <a:r>
              <a:rPr lang="ko-KR" altLang="en-US" dirty="0" err="1"/>
              <a:t>잠겨있었지만</a:t>
            </a:r>
            <a:r>
              <a:rPr lang="en-US" altLang="ko-KR" dirty="0"/>
              <a:t>, </a:t>
            </a:r>
            <a:r>
              <a:rPr lang="ko-KR" altLang="en-US" dirty="0"/>
              <a:t>이 </a:t>
            </a:r>
            <a:r>
              <a:rPr lang="en-US" altLang="ko-KR" dirty="0" err="1"/>
              <a:t>progisp</a:t>
            </a:r>
            <a:r>
              <a:rPr lang="ko-KR" altLang="en-US" dirty="0"/>
              <a:t>는 사용자가 </a:t>
            </a:r>
            <a:r>
              <a:rPr lang="en-US" altLang="ko-KR" dirty="0"/>
              <a:t>SPIEN(ISP</a:t>
            </a:r>
            <a:r>
              <a:rPr lang="ko-KR" altLang="en-US" dirty="0"/>
              <a:t>통신</a:t>
            </a:r>
            <a:r>
              <a:rPr lang="en-US" altLang="ko-KR" dirty="0"/>
              <a:t>)</a:t>
            </a:r>
            <a:r>
              <a:rPr lang="ko-KR" altLang="en-US" dirty="0"/>
              <a:t>을 </a:t>
            </a:r>
            <a:r>
              <a:rPr lang="ko-KR" altLang="en-US" dirty="0" err="1"/>
              <a:t>사용할건지</a:t>
            </a:r>
            <a:r>
              <a:rPr lang="ko-KR" altLang="en-US" dirty="0"/>
              <a:t> </a:t>
            </a:r>
            <a:r>
              <a:rPr lang="ko-KR" altLang="en-US" dirty="0" err="1"/>
              <a:t>안할건지</a:t>
            </a:r>
            <a:r>
              <a:rPr lang="ko-KR" altLang="en-US" dirty="0"/>
              <a:t> </a:t>
            </a:r>
            <a:r>
              <a:rPr lang="ko-KR" altLang="en-US" dirty="0"/>
              <a:t>설정할 수 가 있다</a:t>
            </a:r>
            <a:r>
              <a:rPr lang="en-US" altLang="ko-KR" dirty="0"/>
              <a:t>. </a:t>
            </a:r>
            <a:r>
              <a:rPr lang="ko-KR" altLang="en-US" dirty="0"/>
              <a:t> 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>
                <a:solidFill>
                  <a:srgbClr val="FF0000"/>
                </a:solidFill>
              </a:rPr>
              <a:t>물론 다른 부분도 잘못 건드리면 문제가 생기겠지만</a:t>
            </a:r>
            <a:r>
              <a:rPr lang="en-US" altLang="ko-KR" dirty="0">
                <a:solidFill>
                  <a:srgbClr val="FF0000"/>
                </a:solidFill>
              </a:rPr>
              <a:t>,</a:t>
            </a:r>
          </a:p>
          <a:p>
            <a:r>
              <a:rPr lang="ko-KR" altLang="en-US" dirty="0">
                <a:solidFill>
                  <a:srgbClr val="FF0000"/>
                </a:solidFill>
              </a:rPr>
              <a:t>특히 이 </a:t>
            </a:r>
            <a:r>
              <a:rPr lang="en-US" altLang="ko-KR" dirty="0">
                <a:solidFill>
                  <a:srgbClr val="FF0000"/>
                </a:solidFill>
              </a:rPr>
              <a:t>SPIEN(ISP</a:t>
            </a:r>
            <a:r>
              <a:rPr lang="ko-KR" altLang="en-US" dirty="0">
                <a:solidFill>
                  <a:srgbClr val="FF0000"/>
                </a:solidFill>
              </a:rPr>
              <a:t>통신</a:t>
            </a:r>
            <a:r>
              <a:rPr lang="en-US" altLang="ko-KR" dirty="0">
                <a:solidFill>
                  <a:srgbClr val="FF0000"/>
                </a:solidFill>
              </a:rPr>
              <a:t>) </a:t>
            </a:r>
            <a:r>
              <a:rPr lang="ko-KR" altLang="en-US" dirty="0">
                <a:solidFill>
                  <a:srgbClr val="FF0000"/>
                </a:solidFill>
              </a:rPr>
              <a:t>부분은 더 주의하도록 해야한다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en-US" altLang="ko-KR" dirty="0">
              <a:solidFill>
                <a:srgbClr val="FF0000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7162" y="1438441"/>
            <a:ext cx="1209675" cy="185737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135" y="1438441"/>
            <a:ext cx="923925" cy="16287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15135" y="960959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/>
              <a:t>progisp</a:t>
            </a:r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92102" y="1000798"/>
            <a:ext cx="116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/>
              <a:t>ToastProg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3915" y="159488"/>
            <a:ext cx="5573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장비를 이용한 퓨즈비트 설정 방법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92102" y="3403966"/>
            <a:ext cx="1385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/>
              <a:t>&lt;SPIEN </a:t>
            </a:r>
            <a:r>
              <a:rPr lang="ko-KR" altLang="en-US" sz="1600" dirty="0"/>
              <a:t>잠김</a:t>
            </a:r>
            <a:r>
              <a:rPr lang="en-US" altLang="ko-KR" sz="1600" dirty="0"/>
              <a:t>&gt;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5807172" y="3403966"/>
            <a:ext cx="13853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/>
              <a:t>&lt;SPIEN </a:t>
            </a:r>
            <a:r>
              <a:rPr lang="ko-KR" altLang="en-US" sz="1600" dirty="0"/>
              <a:t>열림</a:t>
            </a:r>
            <a:r>
              <a:rPr lang="en-US" altLang="ko-KR" sz="1600" dirty="0"/>
              <a:t>&gt;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30124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15" y="159488"/>
            <a:ext cx="2245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solidFill>
                  <a:schemeClr val="accent1">
                    <a:lumMod val="50000"/>
                  </a:schemeClr>
                </a:solidFill>
              </a:rPr>
              <a:t>USB AVR ASP </a:t>
            </a:r>
            <a:r>
              <a:rPr lang="ko-KR" altLang="en-US" sz="2000" b="1" dirty="0">
                <a:solidFill>
                  <a:schemeClr val="accent1">
                    <a:lumMod val="50000"/>
                  </a:schemeClr>
                </a:solidFill>
              </a:rPr>
              <a:t>장비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4726" y="3576466"/>
            <a:ext cx="883126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1. </a:t>
            </a:r>
            <a:r>
              <a:rPr lang="ko-KR" altLang="en-US" dirty="0"/>
              <a:t>장비를 </a:t>
            </a:r>
            <a:r>
              <a:rPr lang="ko-KR" altLang="en-US" dirty="0" err="1"/>
              <a:t>동작시키기</a:t>
            </a:r>
            <a:r>
              <a:rPr lang="ko-KR" altLang="en-US" dirty="0"/>
              <a:t> 위해서는 </a:t>
            </a:r>
            <a:r>
              <a:rPr lang="en-US" altLang="ko-KR" dirty="0"/>
              <a:t>12V </a:t>
            </a:r>
            <a:r>
              <a:rPr lang="ko-KR" altLang="en-US" dirty="0"/>
              <a:t>어댑터를 이용해 전원을 공급해 주었는데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이 </a:t>
            </a:r>
            <a:r>
              <a:rPr lang="en-US" altLang="ko-KR" dirty="0"/>
              <a:t>AVR ASP USB </a:t>
            </a:r>
            <a:r>
              <a:rPr lang="ko-KR" altLang="en-US" dirty="0" err="1"/>
              <a:t>다운로더는</a:t>
            </a:r>
            <a:r>
              <a:rPr lang="ko-KR" altLang="en-US" dirty="0"/>
              <a:t> 따로 어댑터를 이용해 보드에 전원을 공급해 주지 않아도</a:t>
            </a:r>
            <a:endParaRPr lang="en-US" altLang="ko-KR" dirty="0"/>
          </a:p>
          <a:p>
            <a:r>
              <a:rPr lang="en-US" altLang="ko-KR" dirty="0"/>
              <a:t>USB</a:t>
            </a:r>
            <a:r>
              <a:rPr lang="ko-KR" altLang="en-US" dirty="0"/>
              <a:t>를 통한 보드 전원 공급이 가능합니다</a:t>
            </a:r>
            <a:r>
              <a:rPr lang="en-US" altLang="ko-KR" dirty="0"/>
              <a:t>.</a:t>
            </a:r>
          </a:p>
          <a:p>
            <a:r>
              <a:rPr lang="ko-KR" altLang="en-US" dirty="0">
                <a:solidFill>
                  <a:srgbClr val="FF0000"/>
                </a:solidFill>
              </a:rPr>
              <a:t>즉 </a:t>
            </a:r>
            <a:r>
              <a:rPr lang="en-US" altLang="ko-KR" dirty="0">
                <a:solidFill>
                  <a:srgbClr val="FF0000"/>
                </a:solidFill>
              </a:rPr>
              <a:t>USB </a:t>
            </a:r>
            <a:r>
              <a:rPr lang="ko-KR" altLang="en-US" dirty="0">
                <a:solidFill>
                  <a:srgbClr val="FF0000"/>
                </a:solidFill>
              </a:rPr>
              <a:t>자체에서 </a:t>
            </a:r>
            <a:r>
              <a:rPr lang="en-US" altLang="ko-KR" dirty="0">
                <a:solidFill>
                  <a:srgbClr val="FF0000"/>
                </a:solidFill>
              </a:rPr>
              <a:t>5V</a:t>
            </a:r>
            <a:r>
              <a:rPr lang="ko-KR" altLang="en-US" dirty="0">
                <a:solidFill>
                  <a:srgbClr val="FF0000"/>
                </a:solidFill>
              </a:rPr>
              <a:t>를 공급해주기 때문에 </a:t>
            </a:r>
            <a:r>
              <a:rPr lang="ko-KR" altLang="en-US" dirty="0">
                <a:solidFill>
                  <a:srgbClr val="FF0000"/>
                </a:solidFill>
              </a:rPr>
              <a:t>어댑터 없이 </a:t>
            </a:r>
            <a:r>
              <a:rPr lang="ko-KR" altLang="en-US" dirty="0">
                <a:solidFill>
                  <a:srgbClr val="FF0000"/>
                </a:solidFill>
              </a:rPr>
              <a:t>보드를 </a:t>
            </a:r>
            <a:r>
              <a:rPr lang="ko-KR" altLang="en-US" dirty="0" err="1">
                <a:solidFill>
                  <a:srgbClr val="FF0000"/>
                </a:solidFill>
              </a:rPr>
              <a:t>동작시킬</a:t>
            </a:r>
            <a:r>
              <a:rPr lang="ko-KR" altLang="en-US" dirty="0">
                <a:solidFill>
                  <a:srgbClr val="FF0000"/>
                </a:solidFill>
              </a:rPr>
              <a:t> 수 있습니다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</a:p>
          <a:p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/>
              <a:t>2. </a:t>
            </a:r>
            <a:r>
              <a:rPr lang="ko-KR" altLang="en-US" dirty="0"/>
              <a:t>여기 소개한 기능 이외에 다른 기능도 많지만 </a:t>
            </a:r>
            <a:endParaRPr lang="en-US" altLang="ko-KR" dirty="0"/>
          </a:p>
          <a:p>
            <a:r>
              <a:rPr lang="ko-KR" altLang="en-US" dirty="0"/>
              <a:t>제대로 알지 못한다면 안 </a:t>
            </a:r>
            <a:r>
              <a:rPr lang="ko-KR" altLang="en-US" dirty="0" err="1"/>
              <a:t>누르는걸</a:t>
            </a:r>
            <a:r>
              <a:rPr lang="en-US" altLang="ko-KR" dirty="0"/>
              <a:t> </a:t>
            </a:r>
            <a:r>
              <a:rPr lang="ko-KR" altLang="en-US" dirty="0"/>
              <a:t>권장합니다</a:t>
            </a:r>
            <a:r>
              <a:rPr lang="en-US" altLang="ko-KR" dirty="0"/>
              <a:t>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15" y="896457"/>
            <a:ext cx="89820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08003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116</TotalTime>
  <Words>201</Words>
  <Application>Microsoft Office PowerPoint</Application>
  <PresentationFormat>와이드스크린</PresentationFormat>
  <Paragraphs>28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HY그래픽M</vt:lpstr>
      <vt:lpstr>맑은 고딕</vt:lpstr>
      <vt:lpstr>Arial</vt:lpstr>
      <vt:lpstr>Trebuchet MS</vt:lpstr>
      <vt:lpstr>Wingdings 3</vt:lpstr>
      <vt:lpstr>패싯</vt:lpstr>
      <vt:lpstr>USB AVR ASP 다운로더 프로그래머 B130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USB AVR ASP 다운로더 프로그래머 B130</dc:title>
  <dc:creator>LG</dc:creator>
  <cp:lastModifiedBy>LG</cp:lastModifiedBy>
  <cp:revision>11</cp:revision>
  <dcterms:created xsi:type="dcterms:W3CDTF">2017-03-29T07:44:08Z</dcterms:created>
  <dcterms:modified xsi:type="dcterms:W3CDTF">2017-03-29T14:47:38Z</dcterms:modified>
</cp:coreProperties>
</file>