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3"/>
    <p:sldId id="289" r:id="rId4"/>
    <p:sldId id="264" r:id="rId5"/>
    <p:sldId id="290" r:id="rId6"/>
    <p:sldId id="268" r:id="rId7"/>
    <p:sldId id="277" r:id="rId8"/>
    <p:sldId id="287" r:id="rId9"/>
    <p:sldId id="291" r:id="rId10"/>
  </p:sldIdLst>
  <p:sldSz cx="12192000" cy="6858000"/>
  <p:notesSz cx="6858000" cy="9144000"/>
  <p:embeddedFontLst>
    <p:embeddedFont>
      <p:font typeface="icomoon" charset="0"/>
      <p:regular r:id="rId16"/>
    </p:embeddedFont>
    <p:embeddedFont>
      <p:font typeface="Yu Gothic UI Semibold" panose="02010600030101010101" charset="-128"/>
      <p:regular r:id="rId17"/>
    </p:embeddedFont>
    <p:embeddedFont>
      <p:font typeface="方正卡通简体" panose="03000509000000000000" charset="0"/>
      <p:regular r:id="rId18"/>
    </p:embeddedFont>
    <p:embeddedFont>
      <p:font typeface="方正喵呜体" panose="02010600010101010101" charset="0"/>
      <p:regular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  <p:embeddedFont>
      <p:font typeface="微软雅黑 Light" panose="020B0502040204020203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0456"/>
    <a:srgbClr val="FFFF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31"/>
        <p:guide pos="39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0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Lesson 1</a:t>
            </a:r>
            <a:endParaRPr lang="en-US" altLang="zh-CN" sz="40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44040" y="3137535"/>
            <a:ext cx="8300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altLang="zh-CN" sz="32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robot lesson 1 “Robot forward”</a:t>
            </a:r>
            <a:endParaRPr lang="en-US" altLang="zh-CN" sz="32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latin typeface="icomoon" charset="0"/>
                <a:ea typeface="Yu Gothic UI Semibold" panose="02010600030101010101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6291" y="81579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76500" y="2463165"/>
            <a:ext cx="7237974" cy="388631"/>
            <a:chOff x="1459489" y="1292335"/>
            <a:chExt cx="6498938" cy="388428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Part1</a:t>
              </a:r>
              <a:endParaRPr lang="en-US" altLang="zh-CN" dirty="0" smtClean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1947" y="1312655"/>
              <a:ext cx="7092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77377" y="1292511"/>
              <a:ext cx="781050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37447" y="2925378"/>
            <a:ext cx="168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Learning goals</a:t>
            </a:r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7156" y="2925378"/>
            <a:ext cx="1363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  <a:hlinkClick r:id="rId3" action="ppaction://hlinksldjump"/>
              </a:rPr>
              <a:t>Preparation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  <a:hlinkClick r:id="rId3" action="ppaction://hlinksldjump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99989" y="2925378"/>
            <a:ext cx="1948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Search for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75722" y="2925554"/>
            <a:ext cx="1808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Combin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e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755900" y="4853305"/>
            <a:ext cx="82067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 After you download the program, you can see that the robot is running forward. Let's have a try. If we want the robot to move backward and turn around? Children can find the answer in the next class.</a:t>
            </a:r>
            <a:endParaRPr lang="zh-CN" altLang="en-US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425" y="1135380"/>
            <a:ext cx="5074285" cy="3502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353" y="2302737"/>
            <a:ext cx="1991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Learning goals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4366260" y="2313940"/>
            <a:ext cx="5583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USB cable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micro:bit</a:t>
            </a:r>
            <a:r>
              <a:rPr lang="zh-CN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robot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38175" y="200215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691" y="2591491"/>
            <a:ext cx="2118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Preparation 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7572" y="1290888"/>
            <a:ext cx="1589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Hardware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7165" y="4005580"/>
            <a:ext cx="88017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Then the micro:bit is connected to the computer through USB, and the computer will pop up a U disk and click the URL in the U disk to enter the programming interface.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Input this URL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https://github.com/lzty634158/yahboom_mbit_en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to get the package.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185229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48" y="228813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901065"/>
            <a:ext cx="4857115" cy="5190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lu"/>
      </p:transition>
    </mc:Choice>
    <mc:Fallback>
      <p:transition spd="slow">
        <p:cover dir="l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348" y="230464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8280" y="868680"/>
            <a:ext cx="5570220" cy="5252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ld"/>
      </p:transition>
    </mc:Choice>
    <mc:Fallback>
      <p:transition spd="slow">
        <p:cover dir="ld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7" name="矩形 6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480" y="1691005"/>
            <a:ext cx="4257040" cy="3475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95886" y="1072882"/>
            <a:ext cx="84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robot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lesson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391795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10600030101010101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10600030101010101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644515"/>
            <a:ext cx="12192000" cy="12255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2700"/>
            <a:ext cx="1425575" cy="883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0193" y="4486502"/>
            <a:ext cx="1827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Powered by  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YahBoom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1828</Words>
  <Application>WPS 演示</Application>
  <PresentationFormat>自定义</PresentationFormat>
  <Paragraphs>95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方正少儿_GBK</vt:lpstr>
      <vt:lpstr>icomoon</vt:lpstr>
      <vt:lpstr>Yu Gothic UI Semibold</vt:lpstr>
      <vt:lpstr>方正卡通简体</vt:lpstr>
      <vt:lpstr/>
      <vt:lpstr>Arial Unicode MS</vt:lpstr>
      <vt:lpstr>方正喵呜体</vt:lpstr>
      <vt:lpstr>Calibri</vt:lpstr>
      <vt:lpstr>Segoe Print</vt:lpstr>
      <vt:lpstr>微软雅黑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梦飞羊想</cp:lastModifiedBy>
  <cp:revision>93</cp:revision>
  <dcterms:created xsi:type="dcterms:W3CDTF">2014-02-21T16:31:00Z</dcterms:created>
  <dcterms:modified xsi:type="dcterms:W3CDTF">2018-04-08T03:05:49Z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