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4"/>
  </p:notesMasterIdLst>
  <p:handoutMasterIdLst>
    <p:handoutMasterId r:id="rId15"/>
  </p:handoutMasterIdLst>
  <p:sldIdLst>
    <p:sldId id="258" r:id="rId3"/>
    <p:sldId id="257" r:id="rId4"/>
    <p:sldId id="264" r:id="rId5"/>
    <p:sldId id="293" r:id="rId6"/>
    <p:sldId id="302" r:id="rId7"/>
    <p:sldId id="268" r:id="rId8"/>
    <p:sldId id="277" r:id="rId9"/>
    <p:sldId id="280" r:id="rId10"/>
    <p:sldId id="290" r:id="rId11"/>
    <p:sldId id="291" r:id="rId12"/>
    <p:sldId id="301" r:id="rId13"/>
  </p:sldIdLst>
  <p:sldSz cx="12192000" cy="6858000"/>
  <p:notesSz cx="6858000" cy="9144000"/>
  <p:embeddedFontLst>
    <p:embeddedFont>
      <p:font typeface="icomoon" charset="0"/>
      <p:regular r:id="rId19"/>
    </p:embeddedFont>
    <p:embeddedFont>
      <p:font typeface="Yu Gothic UI Semibold" panose="02010600030101010101" charset="-128"/>
      <p:regular r:id="rId20"/>
    </p:embeddedFont>
    <p:embeddedFont>
      <p:font typeface="方正卡通简体" panose="02010600030101010101" charset="0"/>
      <p:regular r:id="rId21"/>
    </p:embeddedFont>
    <p:embeddedFont>
      <p:font typeface="方正喵呜体" panose="02010600010101010101" charset="0"/>
      <p:regular r:id="rId22"/>
    </p:embeddedFont>
    <p:embeddedFont>
      <p:font typeface="Calibri" panose="020F0502020204030204" charset="0"/>
      <p:regular r:id="rId23"/>
      <p:bold r:id="rId24"/>
      <p:italic r:id="rId25"/>
      <p:boldItalic r:id="rId26"/>
    </p:embeddedFont>
    <p:embeddedFont>
      <p:font typeface="微软雅黑 Light" panose="020B0502040204020203" charset="-122"/>
      <p:regular r:id="rId27"/>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4DC5"/>
    <a:srgbClr val="5B9BD5"/>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721" autoAdjust="0"/>
    <p:restoredTop sz="94660"/>
  </p:normalViewPr>
  <p:slideViewPr>
    <p:cSldViewPr snapToGrid="0">
      <p:cViewPr varScale="1">
        <p:scale>
          <a:sx n="105" d="100"/>
          <a:sy n="105" d="100"/>
        </p:scale>
        <p:origin x="-1038" y="-84"/>
      </p:cViewPr>
      <p:guideLst>
        <p:guide orient="horz" pos="2182"/>
        <p:guide pos="3929"/>
      </p:guideLst>
    </p:cSldViewPr>
  </p:slideViewPr>
  <p:notesTextViewPr>
    <p:cViewPr>
      <p:scale>
        <a:sx n="1" d="1"/>
        <a:sy n="1" d="1"/>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font" Target="fonts/font9.fntdata"/><Relationship Id="rId26" Type="http://schemas.openxmlformats.org/officeDocument/2006/relationships/font" Target="fonts/font8.fntdata"/><Relationship Id="rId25" Type="http://schemas.openxmlformats.org/officeDocument/2006/relationships/font" Target="fonts/font7.fntdata"/><Relationship Id="rId24" Type="http://schemas.openxmlformats.org/officeDocument/2006/relationships/font" Target="fonts/font6.fntdata"/><Relationship Id="rId23" Type="http://schemas.openxmlformats.org/officeDocument/2006/relationships/font" Target="fonts/font5.fntdata"/><Relationship Id="rId22" Type="http://schemas.openxmlformats.org/officeDocument/2006/relationships/font" Target="fonts/font4.fntdata"/><Relationship Id="rId21" Type="http://schemas.openxmlformats.org/officeDocument/2006/relationships/font" Target="fonts/font3.fntdata"/><Relationship Id="rId20" Type="http://schemas.openxmlformats.org/officeDocument/2006/relationships/font" Target="fonts/font2.fntdata"/><Relationship Id="rId2" Type="http://schemas.openxmlformats.org/officeDocument/2006/relationships/theme" Target="theme/theme1.xml"/><Relationship Id="rId19" Type="http://schemas.openxmlformats.org/officeDocument/2006/relationships/font" Target="fonts/font1.fntdata"/><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handoutMaster" Target="handoutMasters/handoutMaster1.xml"/><Relationship Id="rId14" Type="http://schemas.openxmlformats.org/officeDocument/2006/relationships/notesMaster" Target="notesMasters/notesMaster1.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E030803-5243-48BD-A46E-7FD8BD1AAA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CC821D-CD86-482A-88A1-248540F6B868}"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内容页">
    <p:spTree>
      <p:nvGrpSpPr>
        <p:cNvPr id="1" name=""/>
        <p:cNvGrpSpPr/>
        <p:nvPr/>
      </p:nvGrpSpPr>
      <p:grpSpPr>
        <a:xfrm>
          <a:off x="0" y="0"/>
          <a:ext cx="0" cy="0"/>
          <a:chOff x="0" y="0"/>
          <a:chExt cx="0" cy="0"/>
        </a:xfrm>
      </p:grpSpPr>
      <p:grpSp>
        <p:nvGrpSpPr>
          <p:cNvPr id="7" name="组合 6"/>
          <p:cNvGrpSpPr/>
          <p:nvPr userDrawn="1"/>
        </p:nvGrpSpPr>
        <p:grpSpPr>
          <a:xfrm>
            <a:off x="836686" y="842468"/>
            <a:ext cx="1879218" cy="5299025"/>
            <a:chOff x="0" y="0"/>
            <a:chExt cx="12192000" cy="6858000"/>
          </a:xfrm>
        </p:grpSpPr>
        <p:sp>
          <p:nvSpPr>
            <p:cNvPr id="8" name="矩形 7"/>
            <p:cNvSpPr/>
            <p:nvPr/>
          </p:nvSpPr>
          <p:spPr>
            <a:xfrm>
              <a:off x="0" y="0"/>
              <a:ext cx="12192000" cy="6858000"/>
            </a:xfrm>
            <a:prstGeom prst="rect">
              <a:avLst/>
            </a:prstGeom>
            <a:blipFill dpi="0" rotWithShape="0">
              <a:blip r:embed="rId2"/>
              <a:srcRect/>
              <a:tile tx="0" ty="0" sx="100000" sy="100000" flip="none" algn="tl"/>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0"/>
              <a:ext cx="12192000" cy="6858000"/>
            </a:xfrm>
            <a:prstGeom prst="rect">
              <a:avLst/>
            </a:prstGeom>
            <a:solidFill>
              <a:srgbClr val="FFFFFF">
                <a:alpha val="92157"/>
              </a:srgb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userDrawn="1"/>
        </p:nvGrpSpPr>
        <p:grpSpPr>
          <a:xfrm>
            <a:off x="2743200" y="842468"/>
            <a:ext cx="8802509" cy="5299025"/>
            <a:chOff x="0" y="0"/>
            <a:chExt cx="12192000" cy="6858000"/>
          </a:xfrm>
        </p:grpSpPr>
        <p:sp>
          <p:nvSpPr>
            <p:cNvPr id="11" name="矩形 10"/>
            <p:cNvSpPr/>
            <p:nvPr/>
          </p:nvSpPr>
          <p:spPr>
            <a:xfrm>
              <a:off x="0" y="0"/>
              <a:ext cx="12192000" cy="6858000"/>
            </a:xfrm>
            <a:prstGeom prst="rect">
              <a:avLst/>
            </a:prstGeom>
            <a:blipFill dpi="0" rotWithShape="0">
              <a:blip r:embed="rId2"/>
              <a:srcRect/>
              <a:tile tx="0" ty="0" sx="100000" sy="100000" flip="none" algn="tl"/>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0" y="0"/>
              <a:ext cx="12192000" cy="6858000"/>
            </a:xfrm>
            <a:prstGeom prst="rect">
              <a:avLst/>
            </a:prstGeom>
            <a:solidFill>
              <a:srgbClr val="FFFFFF">
                <a:alpha val="92157"/>
              </a:srgb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任意多边形 12"/>
          <p:cNvSpPr/>
          <p:nvPr userDrawn="1"/>
        </p:nvSpPr>
        <p:spPr>
          <a:xfrm>
            <a:off x="11326811" y="759707"/>
            <a:ext cx="542043" cy="331679"/>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userDrawn="1"/>
        </p:nvSpPr>
        <p:spPr>
          <a:xfrm>
            <a:off x="428395" y="373320"/>
            <a:ext cx="1354542" cy="828851"/>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5" name="组合 14"/>
          <p:cNvGrpSpPr/>
          <p:nvPr userDrawn="1"/>
        </p:nvGrpSpPr>
        <p:grpSpPr>
          <a:xfrm>
            <a:off x="11375265" y="343928"/>
            <a:ext cx="447465" cy="283350"/>
            <a:chOff x="560275" y="3433438"/>
            <a:chExt cx="1198188" cy="758734"/>
          </a:xfrm>
        </p:grpSpPr>
        <p:sp>
          <p:nvSpPr>
            <p:cNvPr id="16"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任意多边形 17"/>
          <p:cNvSpPr/>
          <p:nvPr userDrawn="1"/>
        </p:nvSpPr>
        <p:spPr>
          <a:xfrm>
            <a:off x="0" y="5520485"/>
            <a:ext cx="12192000" cy="133751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E030803-5243-48BD-A46E-7FD8BD1AAA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CC821D-CD86-482A-88A1-248540F6B86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6E030803-5243-48BD-A46E-7FD8BD1AAA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CC821D-CD86-482A-88A1-248540F6B86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1.pn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030803-5243-48BD-A46E-7FD8BD1AAA4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CC821D-CD86-482A-88A1-248540F6B868}" type="slidenum">
              <a:rPr lang="zh-CN" altLang="en-US" smtClean="0"/>
            </a:fld>
            <a:endParaRPr lang="zh-CN" altLang="en-US"/>
          </a:p>
        </p:txBody>
      </p:sp>
      <p:sp>
        <p:nvSpPr>
          <p:cNvPr id="7" name="矩形 6"/>
          <p:cNvSpPr/>
          <p:nvPr userDrawn="1"/>
        </p:nvSpPr>
        <p:spPr>
          <a:xfrm>
            <a:off x="0" y="0"/>
            <a:ext cx="12192000" cy="6858000"/>
          </a:xfrm>
          <a:prstGeom prst="rect">
            <a:avLst/>
          </a:prstGeom>
          <a:blipFill dpi="0" rotWithShape="0">
            <a:blip r:embed="rId14"/>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0" y="0"/>
            <a:ext cx="12192000" cy="6858000"/>
          </a:xfrm>
          <a:prstGeom prst="rect">
            <a:avLst/>
          </a:prstGeom>
          <a:solidFill>
            <a:srgbClr val="5B9BD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4.png"/><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slide" Target="slide1.xml"/><Relationship Id="rId3" Type="http://schemas.openxmlformats.org/officeDocument/2006/relationships/slide" Target="slide6.xml"/><Relationship Id="rId2" Type="http://schemas.openxmlformats.org/officeDocument/2006/relationships/image" Target="../media/image3.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image" Target="../media/image7.pn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0.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1.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2.pn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3.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804870" y="4572436"/>
            <a:ext cx="724486" cy="458769"/>
            <a:chOff x="560275" y="3433438"/>
            <a:chExt cx="1198188" cy="758734"/>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10555619" y="566833"/>
            <a:ext cx="724486" cy="458769"/>
            <a:chOff x="560275" y="3433438"/>
            <a:chExt cx="1198188" cy="758734"/>
          </a:xfrm>
        </p:grpSpPr>
        <p:sp>
          <p:nvSpPr>
            <p:cNvPr id="36"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任意多边形 15"/>
          <p:cNvSpPr/>
          <p:nvPr/>
        </p:nvSpPr>
        <p:spPr>
          <a:xfrm>
            <a:off x="0" y="5761355"/>
            <a:ext cx="12192000" cy="109664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30" name="任意多边形 29"/>
          <p:cNvSpPr/>
          <p:nvPr/>
        </p:nvSpPr>
        <p:spPr>
          <a:xfrm>
            <a:off x="9813248" y="4513409"/>
            <a:ext cx="942537" cy="57674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1"/>
          <a:stretch>
            <a:fillRect/>
          </a:stretch>
        </p:blipFill>
        <p:spPr>
          <a:xfrm>
            <a:off x="1843405" y="1851025"/>
            <a:ext cx="8301355" cy="3338830"/>
          </a:xfrm>
          <a:prstGeom prst="rect">
            <a:avLst/>
          </a:prstGeom>
          <a:ln w="57150">
            <a:solidFill>
              <a:srgbClr val="5B9BD5"/>
            </a:solidFill>
          </a:ln>
        </p:spPr>
      </p:pic>
      <p:sp>
        <p:nvSpPr>
          <p:cNvPr id="18" name="文本框 17"/>
          <p:cNvSpPr txBox="1"/>
          <p:nvPr/>
        </p:nvSpPr>
        <p:spPr>
          <a:xfrm>
            <a:off x="3984739" y="2388519"/>
            <a:ext cx="3818633" cy="706755"/>
          </a:xfrm>
          <a:prstGeom prst="rect">
            <a:avLst/>
          </a:prstGeom>
          <a:noFill/>
        </p:spPr>
        <p:txBody>
          <a:bodyPr wrap="square" rtlCol="0">
            <a:spAutoFit/>
            <a:scene3d>
              <a:camera prst="orthographicFront"/>
              <a:lightRig rig="threePt" dir="t"/>
            </a:scene3d>
          </a:bodyPr>
          <a:lstStyle/>
          <a:p>
            <a:pPr algn="ctr"/>
            <a:r>
              <a:rPr lang="en-US" altLang="zh-CN" sz="40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Lesson 10</a:t>
            </a:r>
            <a:endParaRPr lang="en-US" altLang="zh-CN" sz="40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19" name="文本框 18"/>
          <p:cNvSpPr txBox="1"/>
          <p:nvPr/>
        </p:nvSpPr>
        <p:spPr>
          <a:xfrm>
            <a:off x="1945640" y="3137535"/>
            <a:ext cx="8300720" cy="583565"/>
          </a:xfrm>
          <a:prstGeom prst="rect">
            <a:avLst/>
          </a:prstGeom>
          <a:noFill/>
        </p:spPr>
        <p:txBody>
          <a:bodyPr wrap="square" rtlCol="0">
            <a:spAutoFit/>
          </a:bodyPr>
          <a:lstStyle/>
          <a:p>
            <a:pPr algn="ctr"/>
            <a:r>
              <a:rPr lang="en-US" altLang="zh-CN" sz="32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micro:bit</a:t>
            </a:r>
            <a:r>
              <a:rPr lang="zh-CN" altLang="zh-CN" sz="32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 </a:t>
            </a:r>
            <a:r>
              <a:rPr lang="en-US" altLang="zh-CN" sz="32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 robot lesson 10 “APP control”</a:t>
            </a:r>
            <a:endParaRPr lang="en-US" altLang="zh-CN" sz="32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29" name="任意多边形 28"/>
          <p:cNvSpPr/>
          <p:nvPr/>
        </p:nvSpPr>
        <p:spPr>
          <a:xfrm>
            <a:off x="1529561" y="1284511"/>
            <a:ext cx="1069145" cy="65421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80060" y="203835"/>
            <a:ext cx="10042525" cy="435610"/>
          </a:xfrm>
          <a:prstGeom prst="rect">
            <a:avLst/>
          </a:prstGeom>
          <a:noFill/>
        </p:spPr>
        <p:txBody>
          <a:bodyPr wrap="square" rtlCol="0" anchor="t">
            <a:spAutoFit/>
          </a:bodyPr>
          <a:p>
            <a:pPr algn="ctr">
              <a:lnSpc>
                <a:spcPct val="70000"/>
              </a:lnSpc>
              <a:spcBef>
                <a:spcPts val="0"/>
              </a:spcBef>
              <a:spcAft>
                <a:spcPts val="0"/>
              </a:spcAft>
            </a:pPr>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robot entry tutorial</a:t>
            </a:r>
            <a:r>
              <a:rPr lang="zh-CN" altLang="en-US" sz="2800">
                <a:latin typeface="icomoon" charset="0"/>
                <a:ea typeface="Yu Gothic UI Semibold" panose="02010600030101010101" charset="-128"/>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pic>
        <p:nvPicPr>
          <p:cNvPr id="5" name="图片 4" descr="logo"/>
          <p:cNvPicPr>
            <a:picLocks noChangeAspect="1"/>
          </p:cNvPicPr>
          <p:nvPr/>
        </p:nvPicPr>
        <p:blipFill>
          <a:blip r:embed="rId2"/>
          <a:stretch>
            <a:fillRect/>
          </a:stretch>
        </p:blipFill>
        <p:spPr>
          <a:xfrm>
            <a:off x="174625" y="81915"/>
            <a:ext cx="1668780" cy="1034415"/>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16" name="任意多边形 15"/>
          <p:cNvSpPr/>
          <p:nvPr/>
        </p:nvSpPr>
        <p:spPr>
          <a:xfrm>
            <a:off x="0" y="5871845"/>
            <a:ext cx="12192000" cy="99822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6" name="文本框 5"/>
          <p:cNvSpPr txBox="1"/>
          <p:nvPr/>
        </p:nvSpPr>
        <p:spPr>
          <a:xfrm>
            <a:off x="613410" y="628650"/>
            <a:ext cx="109982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518733" y="1852522"/>
            <a:ext cx="2079101" cy="127221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nvSpPr>
        <p:spPr>
          <a:xfrm>
            <a:off x="3037572" y="1290888"/>
            <a:ext cx="1199515" cy="460375"/>
          </a:xfrm>
          <a:prstGeom prst="rect">
            <a:avLst/>
          </a:prstGeom>
          <a:noFill/>
        </p:spPr>
        <p:txBody>
          <a:bodyPr wrap="none" rtlCol="0">
            <a:spAutoFit/>
          </a:bodyPr>
          <a:p>
            <a:r>
              <a:rPr lang="en-US" altLang="zh-CN" sz="2400" dirty="0">
                <a:solidFill>
                  <a:schemeClr val="accent5">
                    <a:lumMod val="75000"/>
                  </a:schemeClr>
                </a:solidFill>
                <a:latin typeface="Arial" panose="020B0604020202020204" pitchFamily="34" charset="0"/>
                <a:ea typeface="Arial" panose="020B0604020202020204" pitchFamily="34" charset="0"/>
              </a:rPr>
              <a:t>3.Mode</a:t>
            </a:r>
            <a:endParaRPr lang="zh-CN" altLang="en-US" sz="2400" dirty="0">
              <a:solidFill>
                <a:schemeClr val="accent5">
                  <a:lumMod val="75000"/>
                </a:schemeClr>
              </a:solidFill>
              <a:latin typeface="Arial" panose="020B0604020202020204" pitchFamily="34" charset="0"/>
              <a:ea typeface="Arial" panose="020B0604020202020204" pitchFamily="34" charset="0"/>
            </a:endParaRPr>
          </a:p>
        </p:txBody>
      </p:sp>
      <p:pic>
        <p:nvPicPr>
          <p:cNvPr id="4" name="图片 3"/>
          <p:cNvPicPr>
            <a:picLocks noChangeAspect="1"/>
          </p:cNvPicPr>
          <p:nvPr/>
        </p:nvPicPr>
        <p:blipFill>
          <a:blip r:embed="rId2"/>
          <a:stretch>
            <a:fillRect/>
          </a:stretch>
        </p:blipFill>
        <p:spPr>
          <a:xfrm>
            <a:off x="3130550" y="1912620"/>
            <a:ext cx="6914515" cy="3866515"/>
          </a:xfrm>
          <a:prstGeom prst="rect">
            <a:avLst/>
          </a:prstGeom>
        </p:spPr>
      </p:pic>
      <p:sp>
        <p:nvSpPr>
          <p:cNvPr id="5" name="矩形 4"/>
          <p:cNvSpPr/>
          <p:nvPr/>
        </p:nvSpPr>
        <p:spPr>
          <a:xfrm>
            <a:off x="882588" y="2173832"/>
            <a:ext cx="215519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Usage method </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任意多边形 13"/>
          <p:cNvSpPr/>
          <p:nvPr/>
        </p:nvSpPr>
        <p:spPr>
          <a:xfrm>
            <a:off x="2597834" y="755699"/>
            <a:ext cx="6996332" cy="3961052"/>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 </a:t>
            </a:r>
            <a:endParaRPr lang="zh-CN" altLang="en-US" dirty="0"/>
          </a:p>
        </p:txBody>
      </p:sp>
      <p:grpSp>
        <p:nvGrpSpPr>
          <p:cNvPr id="16" name="组合 15"/>
          <p:cNvGrpSpPr/>
          <p:nvPr/>
        </p:nvGrpSpPr>
        <p:grpSpPr>
          <a:xfrm>
            <a:off x="3656236" y="3261927"/>
            <a:ext cx="447465" cy="283350"/>
            <a:chOff x="560275" y="3433438"/>
            <a:chExt cx="1198188" cy="758734"/>
          </a:xfrm>
        </p:grpSpPr>
        <p:sp>
          <p:nvSpPr>
            <p:cNvPr id="17"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任意多边形 18"/>
          <p:cNvSpPr/>
          <p:nvPr/>
        </p:nvSpPr>
        <p:spPr>
          <a:xfrm>
            <a:off x="0" y="5520485"/>
            <a:ext cx="12192000" cy="133751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9891876" y="829994"/>
            <a:ext cx="1451304" cy="888061"/>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0195886" y="1072882"/>
            <a:ext cx="843280" cy="645160"/>
          </a:xfrm>
          <a:prstGeom prst="rect">
            <a:avLst/>
          </a:prstGeom>
          <a:noFill/>
        </p:spPr>
        <p:txBody>
          <a:bodyPr wrap="none" rtlCol="0">
            <a:spAutoFit/>
          </a:bodyPr>
          <a:lstStyle/>
          <a:p>
            <a:pPr algn="ctr"/>
            <a:r>
              <a:rPr lang="en-US" altLang="zh-CN" dirty="0">
                <a:solidFill>
                  <a:schemeClr val="accent5">
                    <a:lumMod val="75000"/>
                  </a:schemeClr>
                </a:solidFill>
                <a:latin typeface="Arial" panose="020B0604020202020204" pitchFamily="34" charset="0"/>
                <a:ea typeface="Arial" panose="020B0604020202020204" pitchFamily="34" charset="0"/>
              </a:rPr>
              <a:t>robot</a:t>
            </a:r>
            <a:endParaRPr lang="en-US" altLang="zh-CN" dirty="0">
              <a:solidFill>
                <a:schemeClr val="accent5">
                  <a:lumMod val="75000"/>
                </a:schemeClr>
              </a:solidFill>
              <a:latin typeface="Arial" panose="020B0604020202020204" pitchFamily="34" charset="0"/>
              <a:ea typeface="Arial" panose="020B0604020202020204" pitchFamily="34" charset="0"/>
            </a:endParaRPr>
          </a:p>
          <a:p>
            <a:pPr algn="ctr"/>
            <a:r>
              <a:rPr lang="en-US" altLang="zh-CN" dirty="0">
                <a:solidFill>
                  <a:schemeClr val="accent5">
                    <a:lumMod val="75000"/>
                  </a:schemeClr>
                </a:solidFill>
                <a:latin typeface="Arial" panose="020B0604020202020204" pitchFamily="34" charset="0"/>
                <a:ea typeface="Arial" panose="020B0604020202020204" pitchFamily="34" charset="0"/>
              </a:rPr>
              <a:t>lesson</a:t>
            </a:r>
            <a:endParaRPr lang="en-US" altLang="zh-CN" dirty="0">
              <a:solidFill>
                <a:schemeClr val="accent5">
                  <a:lumMod val="75000"/>
                </a:schemeClr>
              </a:solidFill>
              <a:latin typeface="Arial" panose="020B0604020202020204" pitchFamily="34" charset="0"/>
              <a:ea typeface="Arial" panose="020B0604020202020204" pitchFamily="34" charset="0"/>
            </a:endParaRPr>
          </a:p>
        </p:txBody>
      </p:sp>
      <p:sp>
        <p:nvSpPr>
          <p:cNvPr id="26" name="任意多边形 25"/>
          <p:cNvSpPr/>
          <p:nvPr/>
        </p:nvSpPr>
        <p:spPr>
          <a:xfrm>
            <a:off x="518795" y="3917950"/>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3" name="任意多边形 2"/>
          <p:cNvSpPr/>
          <p:nvPr/>
        </p:nvSpPr>
        <p:spPr>
          <a:xfrm>
            <a:off x="0" y="5644515"/>
            <a:ext cx="12192000" cy="122555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pic>
        <p:nvPicPr>
          <p:cNvPr id="6" name="图片 5" descr="logo"/>
          <p:cNvPicPr>
            <a:picLocks noChangeAspect="1"/>
          </p:cNvPicPr>
          <p:nvPr/>
        </p:nvPicPr>
        <p:blipFill>
          <a:blip r:embed="rId1"/>
          <a:stretch>
            <a:fillRect/>
          </a:stretch>
        </p:blipFill>
        <p:spPr>
          <a:xfrm>
            <a:off x="399415" y="12700"/>
            <a:ext cx="1425575" cy="883920"/>
          </a:xfrm>
          <a:prstGeom prst="rect">
            <a:avLst/>
          </a:prstGeom>
        </p:spPr>
      </p:pic>
      <p:sp>
        <p:nvSpPr>
          <p:cNvPr id="2" name="矩形 1"/>
          <p:cNvSpPr/>
          <p:nvPr/>
        </p:nvSpPr>
        <p:spPr>
          <a:xfrm>
            <a:off x="770193" y="4486502"/>
            <a:ext cx="1827530" cy="645160"/>
          </a:xfrm>
          <a:prstGeom prst="rect">
            <a:avLst/>
          </a:prstGeom>
          <a:noFill/>
        </p:spPr>
        <p:txBody>
          <a:bodyPr wrap="square" rtlCol="0">
            <a:spAutoFit/>
          </a:bodyPr>
          <a:p>
            <a:r>
              <a:rPr lang="en-US" altLang="zh-CN" dirty="0">
                <a:solidFill>
                  <a:schemeClr val="accent5">
                    <a:lumMod val="75000"/>
                  </a:schemeClr>
                </a:solidFill>
                <a:latin typeface="Arial" panose="020B0604020202020204" pitchFamily="34" charset="0"/>
                <a:ea typeface="Arial" panose="020B0604020202020204" pitchFamily="34" charset="0"/>
              </a:rPr>
              <a:t>Powered by  </a:t>
            </a:r>
            <a:r>
              <a:rPr lang="zh-CN" altLang="en-US" dirty="0">
                <a:solidFill>
                  <a:schemeClr val="accent5">
                    <a:lumMod val="75000"/>
                  </a:schemeClr>
                </a:solidFill>
                <a:latin typeface="Arial" panose="020B0604020202020204" pitchFamily="34" charset="0"/>
                <a:ea typeface="Arial" panose="020B0604020202020204" pitchFamily="34" charset="0"/>
              </a:rPr>
              <a:t>YahBoom</a:t>
            </a:r>
            <a:endParaRPr lang="zh-CN" altLang="en-US" dirty="0">
              <a:solidFill>
                <a:schemeClr val="accent5">
                  <a:lumMod val="75000"/>
                </a:schemeClr>
              </a:solidFill>
              <a:latin typeface="Arial" panose="020B0604020202020204" pitchFamily="34" charset="0"/>
              <a:ea typeface="Arial" panose="020B0604020202020204" pitchFamily="34" charset="0"/>
            </a:endParaRPr>
          </a:p>
        </p:txBody>
      </p:sp>
      <p:sp>
        <p:nvSpPr>
          <p:cNvPr id="4" name="文本框 3"/>
          <p:cNvSpPr txBox="1"/>
          <p:nvPr/>
        </p:nvSpPr>
        <p:spPr>
          <a:xfrm>
            <a:off x="2729230" y="3028950"/>
            <a:ext cx="7263765" cy="922020"/>
          </a:xfrm>
          <a:prstGeom prst="rect">
            <a:avLst/>
          </a:prstGeom>
          <a:noFill/>
        </p:spPr>
        <p:txBody>
          <a:bodyPr wrap="square" rtlCol="0">
            <a:spAutoFit/>
          </a:bodyPr>
          <a:p>
            <a:pPr algn="dist"/>
            <a:r>
              <a:rPr lang="zh-CN" altLang="en-US" sz="5400" dirty="0">
                <a:solidFill>
                  <a:schemeClr val="accent5">
                    <a:lumMod val="75000"/>
                  </a:schemeClr>
                </a:solidFill>
                <a:latin typeface="Arial" panose="020B0604020202020204" pitchFamily="34" charset="0"/>
                <a:ea typeface="Arial" panose="020B0604020202020204" pitchFamily="34" charset="0"/>
              </a:rPr>
              <a:t>Thanks for watching！</a:t>
            </a:r>
            <a:endParaRPr lang="zh-CN" altLang="en-US" sz="5400"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blinds dir="vert"/>
      </p:transition>
    </mc:Choice>
    <mc:Fallback>
      <p:transition spd="slow">
        <p:blinds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46291" y="815798"/>
            <a:ext cx="10899418" cy="5299025"/>
            <a:chOff x="0" y="0"/>
            <a:chExt cx="12192000" cy="6858000"/>
          </a:xfrm>
        </p:grpSpPr>
        <p:sp>
          <p:nvSpPr>
            <p:cNvPr id="13" name="矩形 12"/>
            <p:cNvSpPr/>
            <p:nvPr/>
          </p:nvSpPr>
          <p:spPr>
            <a:xfrm>
              <a:off x="0" y="0"/>
              <a:ext cx="12192000" cy="6858000"/>
            </a:xfrm>
            <a:prstGeom prst="rect">
              <a:avLst/>
            </a:prstGeom>
            <a:blipFill dpi="0" rotWithShape="0">
              <a:blip r:embed="rId1"/>
              <a:srcRect/>
              <a:tile tx="0" ty="0" sx="100000" sy="100000" flip="none" algn="tl"/>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0" y="0"/>
              <a:ext cx="12192000" cy="6858000"/>
            </a:xfrm>
            <a:prstGeom prst="rect">
              <a:avLst/>
            </a:prstGeom>
            <a:solidFill>
              <a:srgbClr val="FFFFFF">
                <a:alpha val="92157"/>
              </a:srgb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228598" y="5118134"/>
            <a:ext cx="724486" cy="458769"/>
            <a:chOff x="560275" y="3433438"/>
            <a:chExt cx="1198188" cy="758734"/>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任意多边形 29"/>
          <p:cNvSpPr/>
          <p:nvPr/>
        </p:nvSpPr>
        <p:spPr>
          <a:xfrm>
            <a:off x="11280687" y="1444203"/>
            <a:ext cx="542043" cy="331679"/>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143539" y="335914"/>
            <a:ext cx="1354542" cy="828851"/>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5" name="组合 34"/>
          <p:cNvGrpSpPr/>
          <p:nvPr/>
        </p:nvGrpSpPr>
        <p:grpSpPr>
          <a:xfrm>
            <a:off x="11280688" y="56591"/>
            <a:ext cx="724486" cy="458769"/>
            <a:chOff x="560275" y="3433438"/>
            <a:chExt cx="1198188" cy="758734"/>
          </a:xfrm>
        </p:grpSpPr>
        <p:sp>
          <p:nvSpPr>
            <p:cNvPr id="36"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任意多边形 15"/>
          <p:cNvSpPr/>
          <p:nvPr/>
        </p:nvSpPr>
        <p:spPr>
          <a:xfrm>
            <a:off x="0" y="5520485"/>
            <a:ext cx="12192000" cy="133751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3829944" y="2474976"/>
            <a:ext cx="4622718" cy="368300"/>
            <a:chOff x="1459489" y="1292335"/>
            <a:chExt cx="4622718" cy="368300"/>
          </a:xfrm>
        </p:grpSpPr>
        <p:sp>
          <p:nvSpPr>
            <p:cNvPr id="18" name="文本框 17"/>
            <p:cNvSpPr txBox="1"/>
            <p:nvPr/>
          </p:nvSpPr>
          <p:spPr>
            <a:xfrm>
              <a:off x="1459489" y="1292335"/>
              <a:ext cx="721995" cy="368300"/>
            </a:xfrm>
            <a:prstGeom prst="rect">
              <a:avLst/>
            </a:prstGeom>
            <a:solidFill>
              <a:schemeClr val="accent5">
                <a:lumMod val="20000"/>
                <a:lumOff val="80000"/>
              </a:schemeClr>
            </a:solidFill>
          </p:spPr>
          <p:txBody>
            <a:bodyPr wrap="none" rtlCol="0">
              <a:spAutoFit/>
            </a:bodyPr>
            <a:lstStyle/>
            <a:p>
              <a:r>
                <a:rPr lang="en-US" altLang="zh-CN" dirty="0" smtClean="0">
                  <a:latin typeface="Arial" panose="020B0604020202020204" pitchFamily="34" charset="0"/>
                  <a:ea typeface="Arial" panose="020B0604020202020204" pitchFamily="34" charset="0"/>
                </a:rPr>
                <a:t>Part1</a:t>
              </a:r>
              <a:endParaRPr lang="en-US" altLang="zh-CN" dirty="0" smtClean="0">
                <a:latin typeface="Arial" panose="020B0604020202020204" pitchFamily="34" charset="0"/>
                <a:ea typeface="Arial" panose="020B0604020202020204" pitchFamily="34" charset="0"/>
              </a:endParaRPr>
            </a:p>
          </p:txBody>
        </p:sp>
        <p:sp>
          <p:nvSpPr>
            <p:cNvPr id="24" name="文本框 23"/>
            <p:cNvSpPr txBox="1"/>
            <p:nvPr/>
          </p:nvSpPr>
          <p:spPr>
            <a:xfrm>
              <a:off x="3278949" y="1292335"/>
              <a:ext cx="782955" cy="368300"/>
            </a:xfrm>
            <a:prstGeom prst="rect">
              <a:avLst/>
            </a:prstGeom>
            <a:solidFill>
              <a:schemeClr val="accent5">
                <a:lumMod val="20000"/>
                <a:lumOff val="80000"/>
              </a:schemeClr>
            </a:solidFill>
          </p:spPr>
          <p:txBody>
            <a:bodyPr wrap="none" rtlCol="0">
              <a:spAutoFit/>
            </a:bodyPr>
            <a:lstStyle/>
            <a:p>
              <a:r>
                <a:rPr lang="en-US" altLang="zh-CN" dirty="0" smtClean="0">
                  <a:latin typeface="Arial" panose="020B0604020202020204" pitchFamily="34" charset="0"/>
                  <a:ea typeface="Arial" panose="020B0604020202020204" pitchFamily="34" charset="0"/>
                </a:rPr>
                <a:t>Part 2</a:t>
              </a:r>
              <a:endParaRPr lang="zh-CN" altLang="en-US" dirty="0">
                <a:latin typeface="Arial" panose="020B0604020202020204" pitchFamily="34" charset="0"/>
                <a:ea typeface="Arial" panose="020B0604020202020204" pitchFamily="34" charset="0"/>
              </a:endParaRPr>
            </a:p>
          </p:txBody>
        </p:sp>
        <p:sp>
          <p:nvSpPr>
            <p:cNvPr id="27" name="文本框 26"/>
            <p:cNvSpPr txBox="1"/>
            <p:nvPr/>
          </p:nvSpPr>
          <p:spPr>
            <a:xfrm>
              <a:off x="5372912" y="1292335"/>
              <a:ext cx="709295" cy="368300"/>
            </a:xfrm>
            <a:prstGeom prst="rect">
              <a:avLst/>
            </a:prstGeom>
            <a:solidFill>
              <a:schemeClr val="accent5">
                <a:lumMod val="20000"/>
                <a:lumOff val="80000"/>
              </a:schemeClr>
            </a:solidFill>
          </p:spPr>
          <p:txBody>
            <a:bodyPr wrap="none" rtlCol="0">
              <a:spAutoFit/>
            </a:bodyPr>
            <a:lstStyle/>
            <a:p>
              <a:r>
                <a:rPr lang="en-US" altLang="zh-CN" dirty="0" smtClean="0">
                  <a:latin typeface="Arial" panose="020B0604020202020204" pitchFamily="34" charset="0"/>
                  <a:ea typeface="Arial" panose="020B0604020202020204" pitchFamily="34" charset="0"/>
                </a:rPr>
                <a:t>Part3</a:t>
              </a:r>
              <a:endParaRPr lang="zh-CN" altLang="en-US" dirty="0">
                <a:latin typeface="Arial" panose="020B0604020202020204" pitchFamily="34" charset="0"/>
                <a:ea typeface="Arial" panose="020B0604020202020204" pitchFamily="34" charset="0"/>
              </a:endParaRPr>
            </a:p>
          </p:txBody>
        </p:sp>
      </p:grpSp>
      <p:sp>
        <p:nvSpPr>
          <p:cNvPr id="3" name="文本框 2"/>
          <p:cNvSpPr txBox="1"/>
          <p:nvPr/>
        </p:nvSpPr>
        <p:spPr>
          <a:xfrm>
            <a:off x="781050" y="133350"/>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8" name="任意多边形 7"/>
          <p:cNvSpPr/>
          <p:nvPr/>
        </p:nvSpPr>
        <p:spPr>
          <a:xfrm>
            <a:off x="0" y="5761355"/>
            <a:ext cx="12192000" cy="109664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pic>
        <p:nvPicPr>
          <p:cNvPr id="6" name="图片 5" descr="logo"/>
          <p:cNvPicPr>
            <a:picLocks noChangeAspect="1"/>
          </p:cNvPicPr>
          <p:nvPr/>
        </p:nvPicPr>
        <p:blipFill>
          <a:blip r:embed="rId2"/>
          <a:stretch>
            <a:fillRect/>
          </a:stretch>
        </p:blipFill>
        <p:spPr>
          <a:xfrm>
            <a:off x="1322705" y="56515"/>
            <a:ext cx="1225550" cy="759460"/>
          </a:xfrm>
          <a:prstGeom prst="rect">
            <a:avLst/>
          </a:prstGeom>
        </p:spPr>
      </p:pic>
      <p:sp>
        <p:nvSpPr>
          <p:cNvPr id="5" name="文本框 4"/>
          <p:cNvSpPr txBox="1"/>
          <p:nvPr/>
        </p:nvSpPr>
        <p:spPr>
          <a:xfrm>
            <a:off x="7389567" y="2952859"/>
            <a:ext cx="1668780" cy="368300"/>
          </a:xfrm>
          <a:prstGeom prst="rect">
            <a:avLst/>
          </a:prstGeom>
          <a:noFill/>
        </p:spPr>
        <p:txBody>
          <a:bodyPr wrap="none" rtlCol="0">
            <a:spAutoFit/>
          </a:bodyPr>
          <a:p>
            <a:pPr algn="l"/>
            <a:r>
              <a:rPr lang="zh-CN" altLang="en-US" dirty="0">
                <a:solidFill>
                  <a:schemeClr val="accent5">
                    <a:lumMod val="75000"/>
                  </a:schemeClr>
                </a:solidFill>
                <a:latin typeface="Arial" panose="020B0604020202020204" pitchFamily="34" charset="0"/>
                <a:ea typeface="Arial" panose="020B0604020202020204" pitchFamily="34" charset="0"/>
                <a:hlinkClick r:id="rId3" action="ppaction://hlinksldjump"/>
              </a:rPr>
              <a:t>Usage method</a:t>
            </a:r>
            <a:endParaRPr lang="zh-CN" altLang="en-US" dirty="0">
              <a:solidFill>
                <a:schemeClr val="accent5">
                  <a:lumMod val="75000"/>
                </a:schemeClr>
              </a:solidFill>
              <a:latin typeface="Arial" panose="020B0604020202020204" pitchFamily="34" charset="0"/>
              <a:ea typeface="Arial" panose="020B0604020202020204" pitchFamily="34" charset="0"/>
            </a:endParaRPr>
          </a:p>
        </p:txBody>
      </p:sp>
      <p:sp>
        <p:nvSpPr>
          <p:cNvPr id="9" name="文本框 8"/>
          <p:cNvSpPr txBox="1"/>
          <p:nvPr/>
        </p:nvSpPr>
        <p:spPr>
          <a:xfrm>
            <a:off x="106380" y="642387"/>
            <a:ext cx="1427480" cy="521970"/>
          </a:xfrm>
          <a:prstGeom prst="rect">
            <a:avLst/>
          </a:prstGeom>
          <a:noFill/>
        </p:spPr>
        <p:txBody>
          <a:bodyPr wrap="none" rtlCol="0">
            <a:spAutoFit/>
          </a:bodyPr>
          <a:p>
            <a:pPr algn="l"/>
            <a:r>
              <a:rPr lang="en-US" altLang="zh-CN" sz="2800" dirty="0" smtClean="0">
                <a:solidFill>
                  <a:schemeClr val="accent5">
                    <a:lumMod val="75000"/>
                  </a:schemeClr>
                </a:solidFill>
                <a:latin typeface="Arial" panose="020B0604020202020204" pitchFamily="34" charset="0"/>
                <a:ea typeface="Arial" panose="020B0604020202020204" pitchFamily="34" charset="0"/>
              </a:rPr>
              <a:t>C</a:t>
            </a:r>
            <a:r>
              <a:rPr lang="zh-CN" altLang="en-US" sz="2800" dirty="0" smtClean="0">
                <a:solidFill>
                  <a:schemeClr val="accent5">
                    <a:lumMod val="75000"/>
                  </a:schemeClr>
                </a:solidFill>
                <a:latin typeface="Arial" panose="020B0604020202020204" pitchFamily="34" charset="0"/>
                <a:ea typeface="Arial" panose="020B0604020202020204" pitchFamily="34" charset="0"/>
              </a:rPr>
              <a:t>ontent</a:t>
            </a:r>
            <a:endParaRPr lang="zh-CN" altLang="en-US" sz="2800" dirty="0" smtClean="0">
              <a:solidFill>
                <a:schemeClr val="accent5">
                  <a:lumMod val="75000"/>
                </a:schemeClr>
              </a:solidFill>
              <a:latin typeface="Arial" panose="020B0604020202020204" pitchFamily="34" charset="0"/>
              <a:ea typeface="Arial" panose="020B0604020202020204" pitchFamily="34" charset="0"/>
            </a:endParaRPr>
          </a:p>
        </p:txBody>
      </p:sp>
      <p:sp>
        <p:nvSpPr>
          <p:cNvPr id="10" name="文本框 9"/>
          <p:cNvSpPr txBox="1"/>
          <p:nvPr/>
        </p:nvSpPr>
        <p:spPr>
          <a:xfrm>
            <a:off x="3400792" y="2952683"/>
            <a:ext cx="1681480" cy="368300"/>
          </a:xfrm>
          <a:prstGeom prst="rect">
            <a:avLst/>
          </a:prstGeom>
          <a:noFill/>
        </p:spPr>
        <p:txBody>
          <a:bodyPr wrap="none" rtlCol="0">
            <a:spAutoFit/>
          </a:bodyPr>
          <a:p>
            <a:pPr algn="l"/>
            <a:r>
              <a:rPr lang="zh-CN" altLang="en-US" dirty="0">
                <a:solidFill>
                  <a:srgbClr val="0070C0"/>
                </a:solidFill>
                <a:latin typeface="Arial" panose="020B0604020202020204" pitchFamily="34" charset="0"/>
                <a:ea typeface="Arial" panose="020B0604020202020204" pitchFamily="34" charset="0"/>
                <a:hlinkClick r:id="rId4" action="ppaction://hlinksldjump"/>
              </a:rPr>
              <a:t>Learning goals</a:t>
            </a:r>
            <a:endParaRPr lang="zh-CN" altLang="en-US" dirty="0">
              <a:solidFill>
                <a:srgbClr val="0070C0"/>
              </a:solidFill>
              <a:latin typeface="Arial" panose="020B0604020202020204" pitchFamily="34" charset="0"/>
              <a:ea typeface="Arial" panose="020B0604020202020204" pitchFamily="34" charset="0"/>
            </a:endParaRPr>
          </a:p>
        </p:txBody>
      </p:sp>
      <p:sp>
        <p:nvSpPr>
          <p:cNvPr id="11" name="文本框 10"/>
          <p:cNvSpPr txBox="1"/>
          <p:nvPr/>
        </p:nvSpPr>
        <p:spPr>
          <a:xfrm>
            <a:off x="5414126" y="2952683"/>
            <a:ext cx="1363980" cy="368300"/>
          </a:xfrm>
          <a:prstGeom prst="rect">
            <a:avLst/>
          </a:prstGeom>
          <a:noFill/>
        </p:spPr>
        <p:txBody>
          <a:bodyPr wrap="none" rtlCol="0">
            <a:spAutoFit/>
          </a:bodyPr>
          <a:p>
            <a:pPr algn="l"/>
            <a:r>
              <a:rPr lang="zh-CN" altLang="en-US" dirty="0">
                <a:solidFill>
                  <a:schemeClr val="accent5">
                    <a:lumMod val="75000"/>
                  </a:schemeClr>
                </a:solidFill>
                <a:latin typeface="Arial" panose="020B0604020202020204" pitchFamily="34" charset="0"/>
                <a:ea typeface="Arial" panose="020B0604020202020204" pitchFamily="34" charset="0"/>
                <a:sym typeface="+mn-ea"/>
                <a:hlinkClick r:id="rId4" action="ppaction://hlinksldjump"/>
              </a:rPr>
              <a:t>Preparation</a:t>
            </a:r>
            <a:endParaRPr lang="zh-CN" altLang="en-US" dirty="0">
              <a:solidFill>
                <a:schemeClr val="accent5">
                  <a:lumMod val="75000"/>
                </a:schemeClr>
              </a:solidFill>
              <a:latin typeface="Arial" panose="020B0604020202020204" pitchFamily="34" charset="0"/>
              <a:ea typeface="Arial" panose="020B0604020202020204" pitchFamily="34" charset="0"/>
              <a:sym typeface="+mn-ea"/>
              <a:hlinkClick r:id="rId4" action="ppaction://hlinksldjump"/>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736266" y="3196784"/>
            <a:ext cx="724486" cy="372379"/>
            <a:chOff x="560275" y="3576314"/>
            <a:chExt cx="1198188" cy="615858"/>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576314"/>
              <a:ext cx="675249" cy="61585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638251" y="688905"/>
            <a:ext cx="1118870" cy="521970"/>
          </a:xfrm>
          <a:prstGeom prst="rect">
            <a:avLst/>
          </a:prstGeom>
          <a:noFill/>
        </p:spPr>
        <p:txBody>
          <a:bodyPr wrap="none" rtlCol="0">
            <a:spAutoFit/>
          </a:bodyPr>
          <a:lstStyle/>
          <a:p>
            <a:r>
              <a:rPr lang="en-US" altLang="zh-CN" sz="2800" dirty="0" smtClean="0">
                <a:solidFill>
                  <a:schemeClr val="accent5">
                    <a:lumMod val="75000"/>
                  </a:schemeClr>
                </a:solidFill>
                <a:latin typeface="Arial" panose="020B0604020202020204" pitchFamily="34" charset="0"/>
                <a:ea typeface="Arial" panose="020B0604020202020204" pitchFamily="34" charset="0"/>
              </a:rPr>
              <a:t>Part 1</a:t>
            </a:r>
            <a:endParaRPr lang="en-US" altLang="zh-CN" sz="2800" dirty="0" smtClean="0">
              <a:solidFill>
                <a:schemeClr val="accent5">
                  <a:lumMod val="75000"/>
                </a:schemeClr>
              </a:solidFill>
              <a:latin typeface="Arial" panose="020B0604020202020204" pitchFamily="34" charset="0"/>
              <a:ea typeface="Arial" panose="020B0604020202020204" pitchFamily="34" charset="0"/>
            </a:endParaRPr>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16" name="任意多边形 15"/>
          <p:cNvSpPr/>
          <p:nvPr/>
        </p:nvSpPr>
        <p:spPr>
          <a:xfrm>
            <a:off x="0" y="5854700"/>
            <a:ext cx="12192000" cy="100330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26" name="任意多边形 25"/>
          <p:cNvSpPr/>
          <p:nvPr/>
        </p:nvSpPr>
        <p:spPr>
          <a:xfrm>
            <a:off x="778510" y="192468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logo"/>
          <p:cNvPicPr>
            <a:picLocks noChangeAspect="1"/>
          </p:cNvPicPr>
          <p:nvPr/>
        </p:nvPicPr>
        <p:blipFill>
          <a:blip r:embed="rId1"/>
          <a:stretch>
            <a:fillRect/>
          </a:stretch>
        </p:blipFill>
        <p:spPr>
          <a:xfrm>
            <a:off x="1624330" y="45085"/>
            <a:ext cx="1233170" cy="764540"/>
          </a:xfrm>
          <a:prstGeom prst="rect">
            <a:avLst/>
          </a:prstGeom>
        </p:spPr>
      </p:pic>
      <p:sp>
        <p:nvSpPr>
          <p:cNvPr id="4" name="文本框 3"/>
          <p:cNvSpPr txBox="1"/>
          <p:nvPr/>
        </p:nvSpPr>
        <p:spPr>
          <a:xfrm>
            <a:off x="2700020" y="809625"/>
            <a:ext cx="8573770" cy="1198880"/>
          </a:xfrm>
          <a:prstGeom prst="rect">
            <a:avLst/>
          </a:prstGeom>
          <a:noFill/>
        </p:spPr>
        <p:txBody>
          <a:bodyPr wrap="square" rtlCol="0">
            <a:spAutoFit/>
          </a:bodyPr>
          <a:p>
            <a:pPr algn="l"/>
            <a:r>
              <a:rPr lang="en-US" altLang="zh-CN" sz="1600" dirty="0">
                <a:solidFill>
                  <a:schemeClr val="accent5">
                    <a:lumMod val="75000"/>
                  </a:schemeClr>
                </a:solidFill>
                <a:latin typeface="Arial" panose="020B0604020202020204" pitchFamily="34" charset="0"/>
                <a:ea typeface="Arial" panose="020B0604020202020204" pitchFamily="34" charset="0"/>
              </a:rPr>
              <a:t>       </a:t>
            </a:r>
            <a:r>
              <a:rPr lang="en-US" altLang="zh-CN" sz="1400" dirty="0">
                <a:solidFill>
                  <a:schemeClr val="accent5">
                    <a:lumMod val="75000"/>
                  </a:schemeClr>
                </a:solidFill>
                <a:latin typeface="Arial" panose="020B0604020202020204" pitchFamily="34" charset="0"/>
                <a:ea typeface="Arial" panose="020B0604020202020204" pitchFamily="34" charset="0"/>
              </a:rPr>
              <a:t>In this lesson we will learn to use a Bluetooth app to remotely control robots,</a:t>
            </a:r>
            <a:r>
              <a:rPr sz="1400" dirty="0">
                <a:solidFill>
                  <a:schemeClr val="accent5">
                    <a:lumMod val="75000"/>
                  </a:schemeClr>
                </a:solidFill>
                <a:latin typeface="Arial" panose="020B0604020202020204" pitchFamily="34" charset="0"/>
                <a:ea typeface="Arial" panose="020B0604020202020204" pitchFamily="34" charset="0"/>
              </a:rPr>
              <a:t>First of all, we download the program to micro:bit. We can see that the robot's dot matrix shows an "S" as shown in Figure 1.1</a:t>
            </a:r>
            <a:r>
              <a:rPr lang="en-US" sz="1400" dirty="0">
                <a:solidFill>
                  <a:schemeClr val="accent5">
                    <a:lumMod val="75000"/>
                  </a:schemeClr>
                </a:solidFill>
                <a:latin typeface="Arial" panose="020B0604020202020204" pitchFamily="34" charset="0"/>
                <a:ea typeface="Arial" panose="020B0604020202020204" pitchFamily="34" charset="0"/>
              </a:rPr>
              <a:t>, t</a:t>
            </a:r>
            <a:r>
              <a:rPr lang="zh-CN" altLang="en-US" sz="1400" dirty="0">
                <a:solidFill>
                  <a:schemeClr val="accent5">
                    <a:lumMod val="75000"/>
                  </a:schemeClr>
                </a:solidFill>
                <a:latin typeface="Arial" panose="020B0604020202020204" pitchFamily="34" charset="0"/>
                <a:ea typeface="Arial" panose="020B0604020202020204" pitchFamily="34" charset="0"/>
              </a:rPr>
              <a:t>his is a state where Bluetooth is not connected. </a:t>
            </a:r>
            <a:r>
              <a:rPr sz="1400" dirty="0">
                <a:solidFill>
                  <a:schemeClr val="accent5">
                    <a:lumMod val="75000"/>
                  </a:schemeClr>
                </a:solidFill>
                <a:latin typeface="Arial" panose="020B0604020202020204" pitchFamily="34" charset="0"/>
                <a:ea typeface="Arial" panose="020B0604020202020204" pitchFamily="34" charset="0"/>
              </a:rPr>
              <a:t>Then turn on Bluetooth, open the Bluetooth remote control APP as shown in Figure 1.2 close to the robot to automatically connect,Alternatively, you can click CONNECT as shown in Figure 1.3 to enter the main control interface, as shown in Figure 1.4.</a:t>
            </a:r>
            <a:endParaRPr sz="1400" dirty="0">
              <a:solidFill>
                <a:schemeClr val="accent5">
                  <a:lumMod val="75000"/>
                </a:schemeClr>
              </a:solidFill>
              <a:latin typeface="Arial" panose="020B0604020202020204" pitchFamily="34" charset="0"/>
              <a:ea typeface="Arial" panose="020B0604020202020204" pitchFamily="34" charset="0"/>
            </a:endParaRPr>
          </a:p>
        </p:txBody>
      </p:sp>
      <p:sp>
        <p:nvSpPr>
          <p:cNvPr id="3" name="文本框 2"/>
          <p:cNvSpPr txBox="1"/>
          <p:nvPr/>
        </p:nvSpPr>
        <p:spPr>
          <a:xfrm>
            <a:off x="4180840" y="3678555"/>
            <a:ext cx="754380" cy="245110"/>
          </a:xfrm>
          <a:prstGeom prst="rect">
            <a:avLst/>
          </a:prstGeom>
          <a:noFill/>
        </p:spPr>
        <p:txBody>
          <a:bodyPr wrap="none" rtlCol="0" anchor="t">
            <a:spAutoFit/>
          </a:bodyPr>
          <a:p>
            <a:pPr algn="l"/>
            <a:r>
              <a:rPr sz="1000" dirty="0">
                <a:solidFill>
                  <a:schemeClr val="accent5">
                    <a:lumMod val="75000"/>
                  </a:schemeClr>
                </a:solidFill>
                <a:latin typeface="Arial" panose="020B0604020202020204" pitchFamily="34" charset="0"/>
                <a:ea typeface="Arial" panose="020B0604020202020204" pitchFamily="34" charset="0"/>
                <a:sym typeface="+mn-ea"/>
              </a:rPr>
              <a:t>Figure 1.1</a:t>
            </a:r>
            <a:endParaRPr lang="zh-CN" altLang="en-US" sz="1000"/>
          </a:p>
        </p:txBody>
      </p:sp>
      <p:pic>
        <p:nvPicPr>
          <p:cNvPr id="9" name="图片 8"/>
          <p:cNvPicPr>
            <a:picLocks noChangeAspect="1"/>
          </p:cNvPicPr>
          <p:nvPr/>
        </p:nvPicPr>
        <p:blipFill>
          <a:blip r:embed="rId2"/>
          <a:stretch>
            <a:fillRect/>
          </a:stretch>
        </p:blipFill>
        <p:spPr>
          <a:xfrm>
            <a:off x="3531870" y="2255520"/>
            <a:ext cx="2040255" cy="1423035"/>
          </a:xfrm>
          <a:prstGeom prst="rect">
            <a:avLst/>
          </a:prstGeom>
        </p:spPr>
      </p:pic>
      <p:sp>
        <p:nvSpPr>
          <p:cNvPr id="10" name="文本框 9"/>
          <p:cNvSpPr txBox="1"/>
          <p:nvPr/>
        </p:nvSpPr>
        <p:spPr>
          <a:xfrm>
            <a:off x="4182110" y="5854700"/>
            <a:ext cx="754380" cy="245110"/>
          </a:xfrm>
          <a:prstGeom prst="rect">
            <a:avLst/>
          </a:prstGeom>
          <a:noFill/>
        </p:spPr>
        <p:txBody>
          <a:bodyPr wrap="none" rtlCol="0" anchor="t">
            <a:spAutoFit/>
          </a:bodyPr>
          <a:p>
            <a:pPr algn="l"/>
            <a:r>
              <a:rPr sz="1000" dirty="0">
                <a:solidFill>
                  <a:schemeClr val="accent5">
                    <a:lumMod val="75000"/>
                  </a:schemeClr>
                </a:solidFill>
                <a:latin typeface="Arial" panose="020B0604020202020204" pitchFamily="34" charset="0"/>
                <a:ea typeface="Arial" panose="020B0604020202020204" pitchFamily="34" charset="0"/>
                <a:sym typeface="+mn-ea"/>
              </a:rPr>
              <a:t>Figure 1.2</a:t>
            </a:r>
            <a:endParaRPr lang="en-US" altLang="zh-CN" sz="1000" dirty="0">
              <a:solidFill>
                <a:srgbClr val="00B050"/>
              </a:solidFill>
              <a:latin typeface="Arial" panose="020B0604020202020204" pitchFamily="34" charset="0"/>
              <a:ea typeface="Arial" panose="020B0604020202020204" pitchFamily="34" charset="0"/>
              <a:sym typeface="+mn-ea"/>
            </a:endParaRPr>
          </a:p>
        </p:txBody>
      </p:sp>
      <p:sp>
        <p:nvSpPr>
          <p:cNvPr id="11" name="文本框 10"/>
          <p:cNvSpPr txBox="1"/>
          <p:nvPr/>
        </p:nvSpPr>
        <p:spPr>
          <a:xfrm>
            <a:off x="8286750" y="3728085"/>
            <a:ext cx="754380" cy="245110"/>
          </a:xfrm>
          <a:prstGeom prst="rect">
            <a:avLst/>
          </a:prstGeom>
          <a:noFill/>
        </p:spPr>
        <p:txBody>
          <a:bodyPr wrap="none" rtlCol="0" anchor="t">
            <a:spAutoFit/>
          </a:bodyPr>
          <a:p>
            <a:pPr algn="l"/>
            <a:r>
              <a:rPr sz="1000" dirty="0">
                <a:solidFill>
                  <a:schemeClr val="accent5">
                    <a:lumMod val="75000"/>
                  </a:schemeClr>
                </a:solidFill>
                <a:latin typeface="Arial" panose="020B0604020202020204" pitchFamily="34" charset="0"/>
                <a:ea typeface="Arial" panose="020B0604020202020204" pitchFamily="34" charset="0"/>
                <a:sym typeface="+mn-ea"/>
              </a:rPr>
              <a:t>Figure 1.3</a:t>
            </a:r>
            <a:endParaRPr lang="en-US" altLang="zh-CN" sz="1000" dirty="0">
              <a:solidFill>
                <a:srgbClr val="FF0000"/>
              </a:solidFill>
              <a:latin typeface="Arial" panose="020B0604020202020204" pitchFamily="34" charset="0"/>
              <a:ea typeface="Arial" panose="020B0604020202020204" pitchFamily="34" charset="0"/>
              <a:sym typeface="+mn-ea"/>
            </a:endParaRPr>
          </a:p>
        </p:txBody>
      </p:sp>
      <p:sp>
        <p:nvSpPr>
          <p:cNvPr id="13" name="文本框 12"/>
          <p:cNvSpPr txBox="1"/>
          <p:nvPr/>
        </p:nvSpPr>
        <p:spPr>
          <a:xfrm>
            <a:off x="8286750" y="5854700"/>
            <a:ext cx="754380" cy="245110"/>
          </a:xfrm>
          <a:prstGeom prst="rect">
            <a:avLst/>
          </a:prstGeom>
          <a:noFill/>
        </p:spPr>
        <p:txBody>
          <a:bodyPr wrap="none" rtlCol="0" anchor="t">
            <a:spAutoFit/>
          </a:bodyPr>
          <a:p>
            <a:pPr algn="l"/>
            <a:r>
              <a:rPr sz="1000" dirty="0">
                <a:solidFill>
                  <a:schemeClr val="accent5">
                    <a:lumMod val="75000"/>
                  </a:schemeClr>
                </a:solidFill>
                <a:latin typeface="Arial" panose="020B0604020202020204" pitchFamily="34" charset="0"/>
                <a:ea typeface="Arial" panose="020B0604020202020204" pitchFamily="34" charset="0"/>
                <a:sym typeface="+mn-ea"/>
              </a:rPr>
              <a:t>Figure 1.</a:t>
            </a:r>
            <a:r>
              <a:rPr lang="en-US" sz="1000" dirty="0">
                <a:solidFill>
                  <a:schemeClr val="accent5">
                    <a:lumMod val="75000"/>
                  </a:schemeClr>
                </a:solidFill>
                <a:latin typeface="Arial" panose="020B0604020202020204" pitchFamily="34" charset="0"/>
                <a:ea typeface="Arial" panose="020B0604020202020204" pitchFamily="34" charset="0"/>
                <a:sym typeface="+mn-ea"/>
              </a:rPr>
              <a:t>4</a:t>
            </a:r>
            <a:endParaRPr lang="en-US" sz="1000" dirty="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 name="矩形 1"/>
          <p:cNvSpPr/>
          <p:nvPr/>
        </p:nvSpPr>
        <p:spPr>
          <a:xfrm>
            <a:off x="1035623" y="2279877"/>
            <a:ext cx="1991360" cy="95313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Learning goals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pic>
        <p:nvPicPr>
          <p:cNvPr id="8" name="图片 7"/>
          <p:cNvPicPr>
            <a:picLocks noChangeAspect="1"/>
          </p:cNvPicPr>
          <p:nvPr/>
        </p:nvPicPr>
        <p:blipFill>
          <a:blip r:embed="rId3"/>
          <a:stretch>
            <a:fillRect/>
          </a:stretch>
        </p:blipFill>
        <p:spPr>
          <a:xfrm>
            <a:off x="2950845" y="3952240"/>
            <a:ext cx="3234055" cy="1819910"/>
          </a:xfrm>
          <a:prstGeom prst="rect">
            <a:avLst/>
          </a:prstGeom>
        </p:spPr>
      </p:pic>
      <p:pic>
        <p:nvPicPr>
          <p:cNvPr id="18" name="图片 17"/>
          <p:cNvPicPr>
            <a:picLocks noChangeAspect="1"/>
          </p:cNvPicPr>
          <p:nvPr/>
        </p:nvPicPr>
        <p:blipFill>
          <a:blip r:embed="rId4"/>
          <a:stretch>
            <a:fillRect/>
          </a:stretch>
        </p:blipFill>
        <p:spPr>
          <a:xfrm>
            <a:off x="7129145" y="2008505"/>
            <a:ext cx="2949575" cy="1660525"/>
          </a:xfrm>
          <a:prstGeom prst="rect">
            <a:avLst/>
          </a:prstGeom>
        </p:spPr>
      </p:pic>
      <p:pic>
        <p:nvPicPr>
          <p:cNvPr id="19" name="图片 18"/>
          <p:cNvPicPr>
            <a:picLocks noChangeAspect="1"/>
          </p:cNvPicPr>
          <p:nvPr/>
        </p:nvPicPr>
        <p:blipFill>
          <a:blip r:embed="rId5"/>
          <a:stretch>
            <a:fillRect/>
          </a:stretch>
        </p:blipFill>
        <p:spPr>
          <a:xfrm>
            <a:off x="7128510" y="3973195"/>
            <a:ext cx="2950210" cy="1660525"/>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2" name="组合 21"/>
          <p:cNvGrpSpPr/>
          <p:nvPr/>
        </p:nvGrpSpPr>
        <p:grpSpPr>
          <a:xfrm>
            <a:off x="1736266" y="3196784"/>
            <a:ext cx="724486" cy="372379"/>
            <a:chOff x="560275" y="3576314"/>
            <a:chExt cx="1198188" cy="615858"/>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直角三角形 20"/>
            <p:cNvSpPr/>
            <p:nvPr/>
          </p:nvSpPr>
          <p:spPr>
            <a:xfrm>
              <a:off x="890708" y="3576314"/>
              <a:ext cx="675249" cy="61585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文本框 6"/>
          <p:cNvSpPr txBox="1"/>
          <p:nvPr/>
        </p:nvSpPr>
        <p:spPr>
          <a:xfrm>
            <a:off x="638251" y="688905"/>
            <a:ext cx="1118870" cy="521970"/>
          </a:xfrm>
          <a:prstGeom prst="rect">
            <a:avLst/>
          </a:prstGeom>
          <a:noFill/>
        </p:spPr>
        <p:txBody>
          <a:bodyPr wrap="none" rtlCol="0">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rPr>
              <a:t>Part 1</a:t>
            </a:r>
            <a:endParaRPr lang="en-US" altLang="zh-CN" sz="2800" dirty="0" smtClean="0">
              <a:solidFill>
                <a:schemeClr val="accent5">
                  <a:lumMod val="75000"/>
                </a:schemeClr>
              </a:solidFill>
              <a:latin typeface="Arial" panose="020B0604020202020204" pitchFamily="34" charset="0"/>
              <a:ea typeface="Arial" panose="020B0604020202020204" pitchFamily="34" charset="0"/>
            </a:endParaRPr>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16" name="任意多边形 15"/>
          <p:cNvSpPr/>
          <p:nvPr/>
        </p:nvSpPr>
        <p:spPr>
          <a:xfrm>
            <a:off x="0" y="5854700"/>
            <a:ext cx="12192000" cy="100330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26" name="任意多边形 25"/>
          <p:cNvSpPr/>
          <p:nvPr/>
        </p:nvSpPr>
        <p:spPr>
          <a:xfrm>
            <a:off x="778510" y="192468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logo"/>
          <p:cNvPicPr>
            <a:picLocks noChangeAspect="1"/>
          </p:cNvPicPr>
          <p:nvPr/>
        </p:nvPicPr>
        <p:blipFill>
          <a:blip r:embed="rId1"/>
          <a:stretch>
            <a:fillRect/>
          </a:stretch>
        </p:blipFill>
        <p:spPr>
          <a:xfrm>
            <a:off x="1624330" y="45085"/>
            <a:ext cx="1233170" cy="764540"/>
          </a:xfrm>
          <a:prstGeom prst="rect">
            <a:avLst/>
          </a:prstGeom>
        </p:spPr>
      </p:pic>
      <p:sp>
        <p:nvSpPr>
          <p:cNvPr id="4" name="文本框 3"/>
          <p:cNvSpPr txBox="1"/>
          <p:nvPr/>
        </p:nvSpPr>
        <p:spPr>
          <a:xfrm>
            <a:off x="3104515" y="1210945"/>
            <a:ext cx="8276590" cy="1076325"/>
          </a:xfrm>
          <a:prstGeom prst="rect">
            <a:avLst/>
          </a:prstGeom>
          <a:noFill/>
        </p:spPr>
        <p:txBody>
          <a:bodyPr wrap="square" rtlCol="0">
            <a:spAutoFit/>
          </a:bodyPr>
          <a:p>
            <a:pPr algn="l"/>
            <a:r>
              <a:rPr lang="en-US" altLang="zh-CN" sz="1600" dirty="0">
                <a:solidFill>
                  <a:schemeClr val="accent5">
                    <a:lumMod val="75000"/>
                  </a:schemeClr>
                </a:solidFill>
                <a:latin typeface="Arial" panose="020B0604020202020204" pitchFamily="34" charset="0"/>
                <a:ea typeface="Arial" panose="020B0604020202020204" pitchFamily="34" charset="0"/>
              </a:rPr>
              <a:t>     </a:t>
            </a:r>
            <a:r>
              <a:rPr lang="en-US" altLang="zh-CN" sz="1600" dirty="0">
                <a:solidFill>
                  <a:schemeClr val="accent5">
                    <a:lumMod val="75000"/>
                  </a:schemeClr>
                </a:solidFill>
                <a:latin typeface="Arial" panose="020B0604020202020204" pitchFamily="34" charset="0"/>
                <a:ea typeface="Arial" panose="020B0604020202020204" pitchFamily="34" charset="0"/>
                <a:sym typeface="+mn-ea"/>
              </a:rPr>
              <a:t>When the app interface is switched to the screen shown in Figure 1.5, and the robot's dot matrix is ​​switched to the pattern shown in Figure 1.6, the connection is successful and the next operation can be performed. If Bluetooth is disconnected, micro:bit will display the pattern of Figure 1.7.</a:t>
            </a:r>
            <a:endParaRPr lang="zh-CN" altLang="en-US" sz="1600" dirty="0">
              <a:solidFill>
                <a:srgbClr val="FF0000"/>
              </a:solidFill>
              <a:latin typeface="Arial" panose="020B0604020202020204" pitchFamily="34" charset="0"/>
              <a:ea typeface="Arial" panose="020B0604020202020204" pitchFamily="34" charset="0"/>
              <a:sym typeface="+mn-ea"/>
            </a:endParaRPr>
          </a:p>
        </p:txBody>
      </p:sp>
      <p:pic>
        <p:nvPicPr>
          <p:cNvPr id="8" name="图片 7"/>
          <p:cNvPicPr>
            <a:picLocks noChangeAspect="1"/>
          </p:cNvPicPr>
          <p:nvPr/>
        </p:nvPicPr>
        <p:blipFill>
          <a:blip r:embed="rId2"/>
          <a:stretch>
            <a:fillRect/>
          </a:stretch>
        </p:blipFill>
        <p:spPr>
          <a:xfrm>
            <a:off x="7508240" y="2486660"/>
            <a:ext cx="2040255" cy="1355090"/>
          </a:xfrm>
          <a:prstGeom prst="rect">
            <a:avLst/>
          </a:prstGeom>
        </p:spPr>
      </p:pic>
      <p:sp>
        <p:nvSpPr>
          <p:cNvPr id="10" name="文本框 9"/>
          <p:cNvSpPr txBox="1"/>
          <p:nvPr/>
        </p:nvSpPr>
        <p:spPr>
          <a:xfrm>
            <a:off x="4426585" y="4658360"/>
            <a:ext cx="754380" cy="245110"/>
          </a:xfrm>
          <a:prstGeom prst="rect">
            <a:avLst/>
          </a:prstGeom>
          <a:noFill/>
        </p:spPr>
        <p:txBody>
          <a:bodyPr wrap="none" rtlCol="0" anchor="t">
            <a:spAutoFit/>
          </a:bodyPr>
          <a:p>
            <a:pPr algn="l"/>
            <a:r>
              <a:rPr sz="1000" dirty="0">
                <a:solidFill>
                  <a:schemeClr val="accent5">
                    <a:lumMod val="75000"/>
                  </a:schemeClr>
                </a:solidFill>
                <a:latin typeface="Arial" panose="020B0604020202020204" pitchFamily="34" charset="0"/>
                <a:ea typeface="Arial" panose="020B0604020202020204" pitchFamily="34" charset="0"/>
                <a:sym typeface="+mn-ea"/>
              </a:rPr>
              <a:t>Figure 1.</a:t>
            </a:r>
            <a:r>
              <a:rPr lang="en-US" sz="1000" dirty="0">
                <a:solidFill>
                  <a:schemeClr val="accent5">
                    <a:lumMod val="75000"/>
                  </a:schemeClr>
                </a:solidFill>
                <a:latin typeface="Arial" panose="020B0604020202020204" pitchFamily="34" charset="0"/>
                <a:ea typeface="Arial" panose="020B0604020202020204" pitchFamily="34" charset="0"/>
                <a:sym typeface="+mn-ea"/>
              </a:rPr>
              <a:t>5</a:t>
            </a:r>
            <a:endParaRPr lang="en-US" sz="1000" dirty="0">
              <a:solidFill>
                <a:schemeClr val="accent5">
                  <a:lumMod val="75000"/>
                </a:schemeClr>
              </a:solidFill>
              <a:latin typeface="Arial" panose="020B0604020202020204" pitchFamily="34" charset="0"/>
              <a:ea typeface="Arial" panose="020B0604020202020204" pitchFamily="34" charset="0"/>
              <a:sym typeface="+mn-ea"/>
            </a:endParaRPr>
          </a:p>
        </p:txBody>
      </p:sp>
      <p:sp>
        <p:nvSpPr>
          <p:cNvPr id="11" name="文本框 10"/>
          <p:cNvSpPr txBox="1"/>
          <p:nvPr/>
        </p:nvSpPr>
        <p:spPr>
          <a:xfrm>
            <a:off x="8281670" y="3998595"/>
            <a:ext cx="754380" cy="245110"/>
          </a:xfrm>
          <a:prstGeom prst="rect">
            <a:avLst/>
          </a:prstGeom>
          <a:noFill/>
        </p:spPr>
        <p:txBody>
          <a:bodyPr wrap="none" rtlCol="0" anchor="t">
            <a:spAutoFit/>
          </a:bodyPr>
          <a:p>
            <a:pPr algn="l"/>
            <a:r>
              <a:rPr sz="1000" dirty="0">
                <a:solidFill>
                  <a:schemeClr val="accent5">
                    <a:lumMod val="75000"/>
                  </a:schemeClr>
                </a:solidFill>
                <a:latin typeface="Arial" panose="020B0604020202020204" pitchFamily="34" charset="0"/>
                <a:ea typeface="Arial" panose="020B0604020202020204" pitchFamily="34" charset="0"/>
                <a:sym typeface="+mn-ea"/>
              </a:rPr>
              <a:t>Figure 1.</a:t>
            </a:r>
            <a:r>
              <a:rPr lang="en-US" sz="1000" dirty="0">
                <a:solidFill>
                  <a:schemeClr val="accent5">
                    <a:lumMod val="75000"/>
                  </a:schemeClr>
                </a:solidFill>
                <a:latin typeface="Arial" panose="020B0604020202020204" pitchFamily="34" charset="0"/>
                <a:ea typeface="Arial" panose="020B0604020202020204" pitchFamily="34" charset="0"/>
                <a:sym typeface="+mn-ea"/>
              </a:rPr>
              <a:t>6</a:t>
            </a:r>
            <a:endParaRPr lang="en-US" sz="1000" dirty="0">
              <a:solidFill>
                <a:schemeClr val="accent5">
                  <a:lumMod val="75000"/>
                </a:schemeClr>
              </a:solidFill>
              <a:latin typeface="Arial" panose="020B0604020202020204" pitchFamily="34" charset="0"/>
              <a:ea typeface="Arial" panose="020B0604020202020204" pitchFamily="34" charset="0"/>
              <a:sym typeface="+mn-ea"/>
            </a:endParaRPr>
          </a:p>
        </p:txBody>
      </p:sp>
      <p:pic>
        <p:nvPicPr>
          <p:cNvPr id="12" name="图片 11"/>
          <p:cNvPicPr>
            <a:picLocks noChangeAspect="1"/>
          </p:cNvPicPr>
          <p:nvPr/>
        </p:nvPicPr>
        <p:blipFill>
          <a:blip r:embed="rId3"/>
          <a:stretch>
            <a:fillRect/>
          </a:stretch>
        </p:blipFill>
        <p:spPr>
          <a:xfrm>
            <a:off x="7482840" y="4360545"/>
            <a:ext cx="2065655" cy="1325880"/>
          </a:xfrm>
          <a:prstGeom prst="rect">
            <a:avLst/>
          </a:prstGeom>
        </p:spPr>
      </p:pic>
      <p:sp>
        <p:nvSpPr>
          <p:cNvPr id="13" name="文本框 12"/>
          <p:cNvSpPr txBox="1"/>
          <p:nvPr/>
        </p:nvSpPr>
        <p:spPr>
          <a:xfrm>
            <a:off x="8282305" y="5770245"/>
            <a:ext cx="754380" cy="245110"/>
          </a:xfrm>
          <a:prstGeom prst="rect">
            <a:avLst/>
          </a:prstGeom>
          <a:noFill/>
        </p:spPr>
        <p:txBody>
          <a:bodyPr wrap="none" rtlCol="0" anchor="t">
            <a:spAutoFit/>
          </a:bodyPr>
          <a:p>
            <a:pPr algn="l"/>
            <a:r>
              <a:rPr sz="1000" dirty="0">
                <a:solidFill>
                  <a:schemeClr val="accent5">
                    <a:lumMod val="75000"/>
                  </a:schemeClr>
                </a:solidFill>
                <a:latin typeface="Arial" panose="020B0604020202020204" pitchFamily="34" charset="0"/>
                <a:ea typeface="Arial" panose="020B0604020202020204" pitchFamily="34" charset="0"/>
                <a:sym typeface="+mn-ea"/>
              </a:rPr>
              <a:t>Figure 1.</a:t>
            </a:r>
            <a:r>
              <a:rPr lang="en-US" sz="1000" dirty="0">
                <a:solidFill>
                  <a:schemeClr val="accent5">
                    <a:lumMod val="75000"/>
                  </a:schemeClr>
                </a:solidFill>
                <a:latin typeface="Arial" panose="020B0604020202020204" pitchFamily="34" charset="0"/>
                <a:ea typeface="Arial" panose="020B0604020202020204" pitchFamily="34" charset="0"/>
                <a:sym typeface="+mn-ea"/>
              </a:rPr>
              <a:t>7</a:t>
            </a:r>
            <a:endParaRPr lang="en-US" sz="1000" dirty="0">
              <a:solidFill>
                <a:schemeClr val="accent5">
                  <a:lumMod val="75000"/>
                </a:schemeClr>
              </a:solidFill>
              <a:latin typeface="Arial" panose="020B0604020202020204" pitchFamily="34" charset="0"/>
              <a:ea typeface="Arial" panose="020B0604020202020204" pitchFamily="34" charset="0"/>
              <a:sym typeface="+mn-ea"/>
            </a:endParaRPr>
          </a:p>
        </p:txBody>
      </p:sp>
      <p:sp>
        <p:nvSpPr>
          <p:cNvPr id="3" name="矩形 2"/>
          <p:cNvSpPr/>
          <p:nvPr/>
        </p:nvSpPr>
        <p:spPr>
          <a:xfrm>
            <a:off x="1035623" y="2279877"/>
            <a:ext cx="1991360" cy="95313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Learning goals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pic>
        <p:nvPicPr>
          <p:cNvPr id="19" name="图片 18"/>
          <p:cNvPicPr>
            <a:picLocks noChangeAspect="1"/>
          </p:cNvPicPr>
          <p:nvPr/>
        </p:nvPicPr>
        <p:blipFill>
          <a:blip r:embed="rId4"/>
          <a:stretch>
            <a:fillRect/>
          </a:stretch>
        </p:blipFill>
        <p:spPr>
          <a:xfrm>
            <a:off x="3286760" y="2785745"/>
            <a:ext cx="2950210" cy="166052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736266" y="3196784"/>
            <a:ext cx="724486" cy="372379"/>
            <a:chOff x="560275" y="3576314"/>
            <a:chExt cx="1198188" cy="615858"/>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576314"/>
              <a:ext cx="675249" cy="61585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638251" y="688905"/>
            <a:ext cx="1115060" cy="521970"/>
          </a:xfrm>
          <a:prstGeom prst="rect">
            <a:avLst/>
          </a:prstGeom>
          <a:noFill/>
        </p:spPr>
        <p:txBody>
          <a:bodyPr wrap="none" rtlCol="0">
            <a:spAutoFit/>
          </a:bodyPr>
          <a:lstStyle/>
          <a:p>
            <a:r>
              <a:rPr lang="en-US" altLang="zh-CN" sz="2800" dirty="0" smtClean="0">
                <a:solidFill>
                  <a:schemeClr val="accent5">
                    <a:lumMod val="75000"/>
                  </a:schemeClr>
                </a:solidFill>
                <a:latin typeface="Arial" panose="020B0604020202020204" pitchFamily="34" charset="0"/>
                <a:ea typeface="Arial" panose="020B0604020202020204" pitchFamily="34" charset="0"/>
              </a:rPr>
              <a:t>Part </a:t>
            </a:r>
            <a:r>
              <a:rPr lang="en-US" sz="2800" dirty="0" smtClean="0">
                <a:solidFill>
                  <a:schemeClr val="accent5">
                    <a:lumMod val="75000"/>
                  </a:schemeClr>
                </a:solidFill>
                <a:latin typeface="Arial" panose="020B0604020202020204" pitchFamily="34" charset="0"/>
                <a:ea typeface="Arial" panose="020B0604020202020204" pitchFamily="34" charset="0"/>
              </a:rPr>
              <a:t>2</a:t>
            </a:r>
            <a:endParaRPr lang="en-US" sz="2800" dirty="0">
              <a:solidFill>
                <a:schemeClr val="accent5">
                  <a:lumMod val="75000"/>
                </a:schemeClr>
              </a:solidFill>
              <a:latin typeface="Arial" panose="020B0604020202020204" pitchFamily="34" charset="0"/>
              <a:ea typeface="Arial" panose="020B0604020202020204" pitchFamily="34" charset="0"/>
            </a:endParaRPr>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16" name="任意多边形 15"/>
          <p:cNvSpPr/>
          <p:nvPr/>
        </p:nvSpPr>
        <p:spPr>
          <a:xfrm>
            <a:off x="0" y="5854700"/>
            <a:ext cx="12192000" cy="100330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2" name="文本框 1"/>
          <p:cNvSpPr txBox="1"/>
          <p:nvPr/>
        </p:nvSpPr>
        <p:spPr>
          <a:xfrm>
            <a:off x="3527425" y="1821815"/>
            <a:ext cx="6590665" cy="2061210"/>
          </a:xfrm>
          <a:prstGeom prst="rect">
            <a:avLst/>
          </a:prstGeom>
          <a:noFill/>
        </p:spPr>
        <p:txBody>
          <a:bodyPr wrap="square" rtlCol="0">
            <a:spAutoFit/>
          </a:bodyPr>
          <a:p>
            <a:r>
              <a:rPr lang="en-US" altLang="zh-CN" sz="3200" dirty="0">
                <a:solidFill>
                  <a:schemeClr val="accent5">
                    <a:lumMod val="75000"/>
                  </a:schemeClr>
                </a:solidFill>
                <a:latin typeface="Arial" panose="020B0604020202020204" pitchFamily="34" charset="0"/>
                <a:ea typeface="Arial" panose="020B0604020202020204" pitchFamily="34" charset="0"/>
                <a:sym typeface="+mn-ea"/>
              </a:rPr>
              <a:t>●  1 X micro:bit</a:t>
            </a:r>
            <a:r>
              <a:rPr lang="zh-CN" altLang="zh-CN" sz="3200" dirty="0">
                <a:solidFill>
                  <a:schemeClr val="accent5">
                    <a:lumMod val="75000"/>
                  </a:schemeClr>
                </a:solidFill>
                <a:latin typeface="Arial" panose="020B0604020202020204" pitchFamily="34" charset="0"/>
                <a:ea typeface="Arial" panose="020B0604020202020204" pitchFamily="34" charset="0"/>
                <a:sym typeface="+mn-ea"/>
              </a:rPr>
              <a:t> </a:t>
            </a:r>
            <a:r>
              <a:rPr lang="en-US" altLang="zh-CN" sz="3200" dirty="0">
                <a:solidFill>
                  <a:schemeClr val="accent5">
                    <a:lumMod val="75000"/>
                  </a:schemeClr>
                </a:solidFill>
                <a:latin typeface="Arial" panose="020B0604020202020204" pitchFamily="34" charset="0"/>
                <a:ea typeface="Arial" panose="020B0604020202020204" pitchFamily="34" charset="0"/>
                <a:sym typeface="+mn-ea"/>
              </a:rPr>
              <a:t>robot</a:t>
            </a:r>
            <a:endParaRPr lang="en-US" altLang="zh-CN" sz="3200" dirty="0">
              <a:solidFill>
                <a:schemeClr val="accent5">
                  <a:lumMod val="75000"/>
                </a:schemeClr>
              </a:solidFill>
              <a:latin typeface="Arial" panose="020B0604020202020204" pitchFamily="34" charset="0"/>
              <a:ea typeface="Arial" panose="020B0604020202020204" pitchFamily="34" charset="0"/>
              <a:sym typeface="+mn-ea"/>
            </a:endParaRPr>
          </a:p>
          <a:p>
            <a:r>
              <a:rPr lang="en-US" altLang="zh-CN" sz="3200" dirty="0">
                <a:solidFill>
                  <a:schemeClr val="accent5">
                    <a:lumMod val="75000"/>
                  </a:schemeClr>
                </a:solidFill>
                <a:latin typeface="Arial" panose="020B0604020202020204" pitchFamily="34" charset="0"/>
                <a:ea typeface="Arial" panose="020B0604020202020204" pitchFamily="34" charset="0"/>
                <a:sym typeface="+mn-ea"/>
              </a:rPr>
              <a:t>●  1 X USB cable</a:t>
            </a:r>
            <a:endParaRPr lang="en-US" altLang="zh-CN" sz="3200" dirty="0">
              <a:solidFill>
                <a:schemeClr val="accent5">
                  <a:lumMod val="75000"/>
                </a:schemeClr>
              </a:solidFill>
              <a:latin typeface="Arial" panose="020B0604020202020204" pitchFamily="34" charset="0"/>
              <a:ea typeface="Arial" panose="020B0604020202020204" pitchFamily="34" charset="0"/>
            </a:endParaRPr>
          </a:p>
          <a:p>
            <a:r>
              <a:rPr lang="en-US" altLang="zh-CN" sz="3200" dirty="0">
                <a:solidFill>
                  <a:schemeClr val="accent5">
                    <a:lumMod val="75000"/>
                  </a:schemeClr>
                </a:solidFill>
                <a:latin typeface="Arial" panose="020B0604020202020204" pitchFamily="34" charset="0"/>
                <a:ea typeface="Arial" panose="020B0604020202020204" pitchFamily="34" charset="0"/>
                <a:sym typeface="+mn-ea"/>
              </a:rPr>
              <a:t>●  1 X Infrared controller</a:t>
            </a:r>
            <a:endParaRPr lang="en-US" altLang="zh-CN" sz="3200" dirty="0">
              <a:solidFill>
                <a:schemeClr val="accent5">
                  <a:lumMod val="75000"/>
                </a:schemeClr>
              </a:solidFill>
              <a:latin typeface="Arial" panose="020B0604020202020204" pitchFamily="34" charset="0"/>
              <a:ea typeface="Arial" panose="020B0604020202020204" pitchFamily="34" charset="0"/>
              <a:sym typeface="+mn-ea"/>
            </a:endParaRPr>
          </a:p>
          <a:p>
            <a:r>
              <a:rPr lang="en-US" altLang="zh-CN" sz="3200" dirty="0">
                <a:solidFill>
                  <a:schemeClr val="accent5">
                    <a:lumMod val="75000"/>
                  </a:schemeClr>
                </a:solidFill>
                <a:latin typeface="Arial" panose="020B0604020202020204" pitchFamily="34" charset="0"/>
                <a:ea typeface="Arial" panose="020B0604020202020204" pitchFamily="34" charset="0"/>
                <a:sym typeface="+mn-ea"/>
              </a:rPr>
              <a:t>●  1 X An Android phone with APP </a:t>
            </a:r>
            <a:endParaRPr lang="en-US" sz="3200" dirty="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638175" y="200215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logo"/>
          <p:cNvPicPr>
            <a:picLocks noChangeAspect="1"/>
          </p:cNvPicPr>
          <p:nvPr/>
        </p:nvPicPr>
        <p:blipFill>
          <a:blip r:embed="rId1"/>
          <a:stretch>
            <a:fillRect/>
          </a:stretch>
        </p:blipFill>
        <p:spPr>
          <a:xfrm>
            <a:off x="1616075" y="45085"/>
            <a:ext cx="1233170" cy="764540"/>
          </a:xfrm>
          <a:prstGeom prst="rect">
            <a:avLst/>
          </a:prstGeom>
        </p:spPr>
      </p:pic>
      <p:sp>
        <p:nvSpPr>
          <p:cNvPr id="3" name="矩形 2"/>
          <p:cNvSpPr/>
          <p:nvPr/>
        </p:nvSpPr>
        <p:spPr>
          <a:xfrm>
            <a:off x="691691" y="2591491"/>
            <a:ext cx="2118360" cy="521970"/>
          </a:xfrm>
          <a:prstGeom prst="rect">
            <a:avLst/>
          </a:prstGeom>
          <a:noFill/>
        </p:spPr>
        <p:txBody>
          <a:bodyPr wrap="non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Preparation </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sp>
        <p:nvSpPr>
          <p:cNvPr id="5" name="文本框 4"/>
          <p:cNvSpPr txBox="1"/>
          <p:nvPr/>
        </p:nvSpPr>
        <p:spPr>
          <a:xfrm>
            <a:off x="3037572" y="1290888"/>
            <a:ext cx="1589405" cy="460375"/>
          </a:xfrm>
          <a:prstGeom prst="rect">
            <a:avLst/>
          </a:prstGeom>
          <a:noFill/>
        </p:spPr>
        <p:txBody>
          <a:bodyPr wrap="none" rtlCol="0">
            <a:spAutoFit/>
          </a:bodyPr>
          <a:p>
            <a:pPr algn="l"/>
            <a:r>
              <a:rPr lang="zh-CN" altLang="en-US" sz="2400" dirty="0">
                <a:solidFill>
                  <a:schemeClr val="accent5">
                    <a:lumMod val="75000"/>
                  </a:schemeClr>
                </a:solidFill>
                <a:latin typeface="Arial" panose="020B0604020202020204" pitchFamily="34" charset="0"/>
                <a:ea typeface="Arial" panose="020B0604020202020204" pitchFamily="34" charset="0"/>
              </a:rPr>
              <a:t>Hardware</a:t>
            </a:r>
            <a:r>
              <a:rPr lang="en-US" altLang="zh-CN" sz="2400" dirty="0">
                <a:solidFill>
                  <a:schemeClr val="accent5">
                    <a:lumMod val="75000"/>
                  </a:schemeClr>
                </a:solidFill>
                <a:latin typeface="Arial" panose="020B0604020202020204" pitchFamily="34" charset="0"/>
                <a:ea typeface="Arial" panose="020B0604020202020204" pitchFamily="34" charset="0"/>
              </a:rPr>
              <a:t>:</a:t>
            </a:r>
            <a:endParaRPr lang="en-US" altLang="zh-CN" sz="2400" dirty="0">
              <a:solidFill>
                <a:schemeClr val="accent5">
                  <a:lumMod val="75000"/>
                </a:schemeClr>
              </a:solidFill>
              <a:latin typeface="Arial" panose="020B0604020202020204" pitchFamily="34" charset="0"/>
              <a:ea typeface="Arial" panose="020B0604020202020204" pitchFamily="34" charset="0"/>
            </a:endParaRPr>
          </a:p>
        </p:txBody>
      </p:sp>
      <p:sp>
        <p:nvSpPr>
          <p:cNvPr id="8" name="文本框 7"/>
          <p:cNvSpPr txBox="1"/>
          <p:nvPr/>
        </p:nvSpPr>
        <p:spPr>
          <a:xfrm>
            <a:off x="2717165" y="4005580"/>
            <a:ext cx="8801735" cy="2245360"/>
          </a:xfrm>
          <a:prstGeom prst="rect">
            <a:avLst/>
          </a:prstGeom>
          <a:noFill/>
        </p:spPr>
        <p:txBody>
          <a:bodyPr wrap="square" rtlCol="0">
            <a:spAutoFit/>
          </a:bodyPr>
          <a:p>
            <a:pPr algn="l"/>
            <a:r>
              <a:rPr lang="en-US" altLang="zh-CN" sz="2400" dirty="0">
                <a:solidFill>
                  <a:schemeClr val="accent5">
                    <a:lumMod val="75000"/>
                  </a:schemeClr>
                </a:solidFill>
                <a:latin typeface="微软雅黑 Light" panose="020B0502040204020203" charset="-122"/>
                <a:ea typeface="微软雅黑 Light" panose="020B0502040204020203" charset="-122"/>
              </a:rPr>
              <a:t>      </a:t>
            </a:r>
            <a:r>
              <a:rPr sz="2400" dirty="0">
                <a:solidFill>
                  <a:schemeClr val="accent5">
                    <a:lumMod val="75000"/>
                  </a:schemeClr>
                </a:solidFill>
                <a:latin typeface="Arial" panose="020B0604020202020204" pitchFamily="34" charset="0"/>
                <a:ea typeface="Arial" panose="020B0604020202020204" pitchFamily="34" charset="0"/>
                <a:sym typeface="+mn-ea"/>
              </a:rPr>
              <a:t>Then the micro:bit is connected to the computer through USB, and the computer will pop up a U disk and click the URL in the U disk to enter the programming interface. </a:t>
            </a:r>
            <a:r>
              <a:rPr lang="en-US" sz="2400" dirty="0">
                <a:solidFill>
                  <a:schemeClr val="accent5">
                    <a:lumMod val="75000"/>
                  </a:schemeClr>
                </a:solidFill>
                <a:latin typeface="Arial" panose="020B0604020202020204" pitchFamily="34" charset="0"/>
                <a:ea typeface="Arial" panose="020B0604020202020204" pitchFamily="34" charset="0"/>
                <a:sym typeface="+mn-ea"/>
              </a:rPr>
              <a:t>Input this URL </a:t>
            </a:r>
            <a:r>
              <a:rPr lang="en-US" sz="2400" dirty="0">
                <a:solidFill>
                  <a:srgbClr val="FF0000"/>
                </a:solidFill>
                <a:latin typeface="Arial" panose="020B0604020202020204" pitchFamily="34" charset="0"/>
                <a:ea typeface="Arial" panose="020B0604020202020204" pitchFamily="34" charset="0"/>
                <a:sym typeface="+mn-ea"/>
              </a:rPr>
              <a:t>https://github.com/lzty634158/yahboom_mbit_en </a:t>
            </a:r>
            <a:r>
              <a:rPr lang="en-US" sz="2400" dirty="0">
                <a:solidFill>
                  <a:schemeClr val="accent5">
                    <a:lumMod val="75000"/>
                  </a:schemeClr>
                </a:solidFill>
                <a:latin typeface="Arial" panose="020B0604020202020204" pitchFamily="34" charset="0"/>
                <a:ea typeface="Arial" panose="020B0604020202020204" pitchFamily="34" charset="0"/>
                <a:sym typeface="+mn-ea"/>
              </a:rPr>
              <a:t>to get the package.</a:t>
            </a:r>
            <a:endParaRPr lang="en-US" sz="2400" dirty="0">
              <a:solidFill>
                <a:schemeClr val="accent5">
                  <a:lumMod val="75000"/>
                </a:schemeClr>
              </a:solidFill>
              <a:latin typeface="Arial" panose="020B0604020202020204" pitchFamily="34" charset="0"/>
              <a:ea typeface="Arial" panose="020B0604020202020204" pitchFamily="34" charset="0"/>
              <a:sym typeface="+mn-ea"/>
            </a:endParaRPr>
          </a:p>
          <a:p>
            <a:pPr algn="l"/>
            <a:endParaRPr lang="zh-CN" altLang="en-US" sz="2000"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comb dir="vert"/>
      </p:transition>
    </mc:Choice>
    <mc:Fallback>
      <p:transition spd="slow">
        <p:comb dir="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16" name="任意多边形 15"/>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6" name="文本框 5"/>
          <p:cNvSpPr txBox="1"/>
          <p:nvPr/>
        </p:nvSpPr>
        <p:spPr>
          <a:xfrm>
            <a:off x="613410" y="628650"/>
            <a:ext cx="109982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grpSp>
        <p:nvGrpSpPr>
          <p:cNvPr id="25" name="组合 24"/>
          <p:cNvGrpSpPr/>
          <p:nvPr/>
        </p:nvGrpSpPr>
        <p:grpSpPr>
          <a:xfrm>
            <a:off x="518733" y="1852522"/>
            <a:ext cx="2519045" cy="1704975"/>
            <a:chOff x="5213810" y="4721826"/>
            <a:chExt cx="2519045" cy="1704975"/>
          </a:xfrm>
        </p:grpSpPr>
        <p:sp>
          <p:nvSpPr>
            <p:cNvPr id="26" name="任意多边形 25"/>
            <p:cNvSpPr/>
            <p:nvPr/>
          </p:nvSpPr>
          <p:spPr>
            <a:xfrm>
              <a:off x="5213810" y="4721826"/>
              <a:ext cx="2079101" cy="127221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矩形 27"/>
            <p:cNvSpPr/>
            <p:nvPr/>
          </p:nvSpPr>
          <p:spPr>
            <a:xfrm>
              <a:off x="5577665" y="5043136"/>
              <a:ext cx="215519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Usage method </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gr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19" name="文本框 18"/>
          <p:cNvSpPr txBox="1"/>
          <p:nvPr/>
        </p:nvSpPr>
        <p:spPr>
          <a:xfrm>
            <a:off x="3037572" y="860993"/>
            <a:ext cx="2334260" cy="460375"/>
          </a:xfrm>
          <a:prstGeom prst="rect">
            <a:avLst/>
          </a:prstGeom>
          <a:noFill/>
        </p:spPr>
        <p:txBody>
          <a:bodyPr wrap="none" rtlCol="0">
            <a:spAutoFit/>
          </a:bodyPr>
          <a:p>
            <a:r>
              <a:rPr lang="en-US" altLang="zh-CN" sz="2400" dirty="0">
                <a:solidFill>
                  <a:schemeClr val="accent5">
                    <a:lumMod val="75000"/>
                  </a:schemeClr>
                </a:solidFill>
                <a:latin typeface="Arial" panose="020B0604020202020204" pitchFamily="34" charset="0"/>
                <a:ea typeface="Arial" panose="020B0604020202020204" pitchFamily="34" charset="0"/>
              </a:rPr>
              <a:t>1.Basic function</a:t>
            </a:r>
            <a:endParaRPr lang="en-US" altLang="zh-CN" sz="2400" dirty="0">
              <a:solidFill>
                <a:schemeClr val="accent5">
                  <a:lumMod val="75000"/>
                </a:schemeClr>
              </a:solidFill>
              <a:latin typeface="Arial" panose="020B0604020202020204" pitchFamily="34" charset="0"/>
              <a:ea typeface="Arial" panose="020B0604020202020204" pitchFamily="34" charset="0"/>
            </a:endParaRPr>
          </a:p>
        </p:txBody>
      </p:sp>
      <p:pic>
        <p:nvPicPr>
          <p:cNvPr id="2" name="图片 1"/>
          <p:cNvPicPr>
            <a:picLocks noChangeAspect="1"/>
          </p:cNvPicPr>
          <p:nvPr/>
        </p:nvPicPr>
        <p:blipFill>
          <a:blip r:embed="rId2"/>
          <a:stretch>
            <a:fillRect/>
          </a:stretch>
        </p:blipFill>
        <p:spPr>
          <a:xfrm>
            <a:off x="2970530" y="1483360"/>
            <a:ext cx="8187055" cy="459041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16" name="任意多边形 15"/>
          <p:cNvSpPr/>
          <p:nvPr/>
        </p:nvSpPr>
        <p:spPr>
          <a:xfrm>
            <a:off x="0" y="5871845"/>
            <a:ext cx="12192000" cy="99822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6" name="文本框 5"/>
          <p:cNvSpPr txBox="1"/>
          <p:nvPr/>
        </p:nvSpPr>
        <p:spPr>
          <a:xfrm>
            <a:off x="613410" y="628650"/>
            <a:ext cx="109982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518733" y="1852522"/>
            <a:ext cx="2079101" cy="127221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nvSpPr>
        <p:spPr>
          <a:xfrm>
            <a:off x="3037572" y="960053"/>
            <a:ext cx="1317625" cy="460375"/>
          </a:xfrm>
          <a:prstGeom prst="rect">
            <a:avLst/>
          </a:prstGeom>
          <a:noFill/>
        </p:spPr>
        <p:txBody>
          <a:bodyPr wrap="none" rtlCol="0">
            <a:spAutoFit/>
          </a:bodyPr>
          <a:p>
            <a:r>
              <a:rPr lang="en-US" altLang="zh-CN" sz="2400" dirty="0">
                <a:solidFill>
                  <a:schemeClr val="accent5">
                    <a:lumMod val="75000"/>
                  </a:schemeClr>
                </a:solidFill>
                <a:latin typeface="Arial" panose="020B0604020202020204" pitchFamily="34" charset="0"/>
                <a:ea typeface="Arial" panose="020B0604020202020204" pitchFamily="34" charset="0"/>
              </a:rPr>
              <a:t>2.Music </a:t>
            </a:r>
            <a:endParaRPr lang="en-US" altLang="zh-CN" sz="2400" dirty="0">
              <a:solidFill>
                <a:schemeClr val="accent5">
                  <a:lumMod val="75000"/>
                </a:schemeClr>
              </a:solidFill>
              <a:latin typeface="Arial" panose="020B0604020202020204" pitchFamily="34" charset="0"/>
              <a:ea typeface="Arial" panose="020B0604020202020204" pitchFamily="34" charset="0"/>
            </a:endParaRPr>
          </a:p>
        </p:txBody>
      </p:sp>
      <p:pic>
        <p:nvPicPr>
          <p:cNvPr id="4" name="图片 3"/>
          <p:cNvPicPr>
            <a:picLocks noChangeAspect="1"/>
          </p:cNvPicPr>
          <p:nvPr/>
        </p:nvPicPr>
        <p:blipFill>
          <a:blip r:embed="rId2"/>
          <a:stretch>
            <a:fillRect/>
          </a:stretch>
        </p:blipFill>
        <p:spPr>
          <a:xfrm>
            <a:off x="3037840" y="1717675"/>
            <a:ext cx="7896225" cy="4376420"/>
          </a:xfrm>
          <a:prstGeom prst="rect">
            <a:avLst/>
          </a:prstGeom>
        </p:spPr>
      </p:pic>
      <p:sp>
        <p:nvSpPr>
          <p:cNvPr id="5" name="矩形 4"/>
          <p:cNvSpPr/>
          <p:nvPr/>
        </p:nvSpPr>
        <p:spPr>
          <a:xfrm>
            <a:off x="882588" y="2173832"/>
            <a:ext cx="215519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Usage method </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16" name="任意多边形 15"/>
          <p:cNvSpPr/>
          <p:nvPr/>
        </p:nvSpPr>
        <p:spPr>
          <a:xfrm>
            <a:off x="0" y="5871845"/>
            <a:ext cx="12192000" cy="99822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6" name="文本框 5"/>
          <p:cNvSpPr txBox="1"/>
          <p:nvPr/>
        </p:nvSpPr>
        <p:spPr>
          <a:xfrm>
            <a:off x="613410" y="628650"/>
            <a:ext cx="109982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518733" y="1852522"/>
            <a:ext cx="2079101" cy="127221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nvSpPr>
        <p:spPr>
          <a:xfrm>
            <a:off x="3020427" y="908618"/>
            <a:ext cx="1572260" cy="460375"/>
          </a:xfrm>
          <a:prstGeom prst="rect">
            <a:avLst/>
          </a:prstGeom>
          <a:noFill/>
        </p:spPr>
        <p:txBody>
          <a:bodyPr wrap="none" rtlCol="0">
            <a:spAutoFit/>
          </a:bodyPr>
          <a:p>
            <a:r>
              <a:rPr lang="en-US" altLang="zh-CN" sz="2400" dirty="0">
                <a:solidFill>
                  <a:schemeClr val="accent5">
                    <a:lumMod val="75000"/>
                  </a:schemeClr>
                </a:solidFill>
                <a:latin typeface="Arial" panose="020B0604020202020204" pitchFamily="34" charset="0"/>
                <a:ea typeface="Arial" panose="020B0604020202020204" pitchFamily="34" charset="0"/>
              </a:rPr>
              <a:t>2.Car light</a:t>
            </a:r>
            <a:endParaRPr lang="en-US" altLang="zh-CN" sz="2400" dirty="0">
              <a:solidFill>
                <a:schemeClr val="accent5">
                  <a:lumMod val="75000"/>
                </a:schemeClr>
              </a:solidFill>
              <a:latin typeface="Arial" panose="020B0604020202020204" pitchFamily="34" charset="0"/>
              <a:ea typeface="Arial" panose="020B0604020202020204" pitchFamily="34" charset="0"/>
            </a:endParaRPr>
          </a:p>
        </p:txBody>
      </p:sp>
      <p:pic>
        <p:nvPicPr>
          <p:cNvPr id="4" name="图片 3"/>
          <p:cNvPicPr>
            <a:picLocks noChangeAspect="1"/>
          </p:cNvPicPr>
          <p:nvPr/>
        </p:nvPicPr>
        <p:blipFill>
          <a:blip r:embed="rId2"/>
          <a:stretch>
            <a:fillRect/>
          </a:stretch>
        </p:blipFill>
        <p:spPr>
          <a:xfrm>
            <a:off x="2807335" y="1444625"/>
            <a:ext cx="8409305" cy="4676140"/>
          </a:xfrm>
          <a:prstGeom prst="rect">
            <a:avLst/>
          </a:prstGeom>
        </p:spPr>
      </p:pic>
      <p:sp>
        <p:nvSpPr>
          <p:cNvPr id="5" name="矩形 4"/>
          <p:cNvSpPr/>
          <p:nvPr/>
        </p:nvSpPr>
        <p:spPr>
          <a:xfrm>
            <a:off x="882588" y="2173832"/>
            <a:ext cx="215519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Usage method </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16" name="任意多边形 15"/>
          <p:cNvSpPr/>
          <p:nvPr/>
        </p:nvSpPr>
        <p:spPr>
          <a:xfrm>
            <a:off x="0" y="5871845"/>
            <a:ext cx="12192000" cy="99822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6" name="文本框 5"/>
          <p:cNvSpPr txBox="1"/>
          <p:nvPr/>
        </p:nvSpPr>
        <p:spPr>
          <a:xfrm>
            <a:off x="613410" y="628650"/>
            <a:ext cx="109982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518733" y="1852522"/>
            <a:ext cx="2079101" cy="127221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nvSpPr>
        <p:spPr>
          <a:xfrm>
            <a:off x="3037572" y="920048"/>
            <a:ext cx="1097280" cy="460375"/>
          </a:xfrm>
          <a:prstGeom prst="rect">
            <a:avLst/>
          </a:prstGeom>
          <a:noFill/>
        </p:spPr>
        <p:txBody>
          <a:bodyPr wrap="none" rtlCol="0">
            <a:spAutoFit/>
          </a:bodyPr>
          <a:p>
            <a:r>
              <a:rPr lang="en-US" altLang="zh-CN" sz="2400" dirty="0">
                <a:solidFill>
                  <a:schemeClr val="accent5">
                    <a:lumMod val="75000"/>
                  </a:schemeClr>
                </a:solidFill>
                <a:latin typeface="Arial" panose="020B0604020202020204" pitchFamily="34" charset="0"/>
                <a:ea typeface="Arial" panose="020B0604020202020204" pitchFamily="34" charset="0"/>
              </a:rPr>
              <a:t>3.RGB</a:t>
            </a:r>
            <a:endParaRPr lang="zh-CN" altLang="en-US" sz="2400" dirty="0">
              <a:solidFill>
                <a:schemeClr val="accent5">
                  <a:lumMod val="75000"/>
                </a:schemeClr>
              </a:solidFill>
              <a:latin typeface="Arial" panose="020B0604020202020204" pitchFamily="34" charset="0"/>
              <a:ea typeface="Arial" panose="020B0604020202020204" pitchFamily="34" charset="0"/>
            </a:endParaRPr>
          </a:p>
        </p:txBody>
      </p:sp>
      <p:pic>
        <p:nvPicPr>
          <p:cNvPr id="2" name="图片 1"/>
          <p:cNvPicPr>
            <a:picLocks noChangeAspect="1"/>
          </p:cNvPicPr>
          <p:nvPr/>
        </p:nvPicPr>
        <p:blipFill>
          <a:blip r:embed="rId2"/>
          <a:stretch>
            <a:fillRect/>
          </a:stretch>
        </p:blipFill>
        <p:spPr>
          <a:xfrm>
            <a:off x="3037840" y="1459230"/>
            <a:ext cx="8447405" cy="4647565"/>
          </a:xfrm>
          <a:prstGeom prst="rect">
            <a:avLst/>
          </a:prstGeom>
        </p:spPr>
      </p:pic>
      <p:sp>
        <p:nvSpPr>
          <p:cNvPr id="5" name="矩形 4"/>
          <p:cNvSpPr/>
          <p:nvPr/>
        </p:nvSpPr>
        <p:spPr>
          <a:xfrm>
            <a:off x="882588" y="2173832"/>
            <a:ext cx="215519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Usage method </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卡通">
      <a:majorFont>
        <a:latin typeface="方正卡通简体"/>
        <a:ea typeface="方正喵呜体"/>
        <a:cs typeface=""/>
      </a:majorFont>
      <a:minorFont>
        <a:latin typeface="方正卡通简体"/>
        <a:ea typeface="方正卡通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3034</Words>
  <Application>WPS 演示</Application>
  <PresentationFormat>自定义</PresentationFormat>
  <Paragraphs>146</Paragraphs>
  <Slides>11</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11</vt:i4>
      </vt:variant>
    </vt:vector>
  </HeadingPairs>
  <TitlesOfParts>
    <vt:vector size="25" baseType="lpstr">
      <vt:lpstr>Arial</vt:lpstr>
      <vt:lpstr>宋体</vt:lpstr>
      <vt:lpstr>Wingdings</vt:lpstr>
      <vt:lpstr>icomoon</vt:lpstr>
      <vt:lpstr>Yu Gothic UI Semibold</vt:lpstr>
      <vt:lpstr>方正卡通简体</vt:lpstr>
      <vt:lpstr>微软雅黑</vt:lpstr>
      <vt:lpstr/>
      <vt:lpstr>Arial Unicode MS</vt:lpstr>
      <vt:lpstr>方正喵呜体</vt:lpstr>
      <vt:lpstr>Calibri</vt:lpstr>
      <vt:lpstr>Segoe Print</vt:lpstr>
      <vt:lpstr>微软雅黑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creator>PPTS</dc:creator>
  <cp:keywords>PPTS</cp:keywords>
  <dc:description>PPTS</dc:description>
  <dc:subject>PPTS</dc:subject>
  <cp:category>PPTS</cp:category>
  <cp:lastModifiedBy>Administrator</cp:lastModifiedBy>
  <cp:revision>97</cp:revision>
  <dcterms:created xsi:type="dcterms:W3CDTF">2014-02-21T16:31:00Z</dcterms:created>
  <dcterms:modified xsi:type="dcterms:W3CDTF">2018-04-11T10:16:38Z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