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3"/>
    <p:sldId id="257" r:id="rId4"/>
    <p:sldId id="267" r:id="rId5"/>
    <p:sldId id="262" r:id="rId6"/>
    <p:sldId id="263" r:id="rId7"/>
    <p:sldId id="264" r:id="rId8"/>
    <p:sldId id="268" r:id="rId9"/>
    <p:sldId id="265" r:id="rId10"/>
    <p:sldId id="275" r:id="rId11"/>
    <p:sldId id="269" r:id="rId12"/>
    <p:sldId id="276" r:id="rId13"/>
    <p:sldId id="285" r:id="rId14"/>
    <p:sldId id="261" r:id="rId15"/>
  </p:sldIdLst>
  <p:sldSz cx="12192000" cy="6858000"/>
  <p:notesSz cx="6858000" cy="9144000"/>
  <p:embeddedFontLst>
    <p:embeddedFont>
      <p:font typeface="微软雅黑 Light" panose="020B0502040204020203" charset="-122"/>
      <p:regular r:id="rId21"/>
    </p:embeddedFont>
    <p:embeddedFont>
      <p:font typeface="icomoon" charset="0"/>
      <p:regular r:id="rId22"/>
    </p:embeddedFont>
    <p:embeddedFont>
      <p:font typeface="Yu Gothic UI Semibold" panose="020B0700000000000000" charset="-128"/>
      <p:bold r:id="rId23"/>
    </p:embeddedFont>
    <p:embeddedFont>
      <p:font typeface="方正卡通简体" panose="03000509000000000000" charset="0"/>
      <p:regular r:id="rId24"/>
    </p:embeddedFont>
    <p:embeddedFont>
      <p:font typeface="方正喵呜体" panose="02010600010101010101" charset="0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Malgun Gothic Semilight" panose="020B0502040204020203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4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2.xml"/><Relationship Id="rId4" Type="http://schemas.openxmlformats.org/officeDocument/2006/relationships/image" Target="../media/image3.png"/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691640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rPr>
              <a:t>   </a:t>
            </a:r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Malgun Gothic Semilight" panose="020B0502040204020203" charset="-122"/>
              </a:rPr>
              <a:t>micro:bit</a:t>
            </a:r>
            <a:endParaRPr lang="en-US" altLang="zh-CN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Malgun Gothic Semilight" panose="020B0502040204020203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4040" y="3154045"/>
            <a:ext cx="8300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Mobile  Bluetooth burning program</a:t>
            </a:r>
            <a:endParaRPr lang="zh-CN" altLang="en-US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5" y="326390"/>
            <a:ext cx="1219136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latin typeface="icomoon" charset="0"/>
                <a:ea typeface="Yu Gothic UI Semibold" panose="020B0700000000000000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50240" y="628650"/>
            <a:ext cx="11150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2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94070"/>
            <a:ext cx="12192000" cy="97599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9" name="任意多边形 28"/>
          <p:cNvSpPr/>
          <p:nvPr/>
        </p:nvSpPr>
        <p:spPr>
          <a:xfrm>
            <a:off x="300990" y="227012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620" y="961390"/>
            <a:ext cx="1859915" cy="32715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00985" y="4519295"/>
            <a:ext cx="85077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11.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Rename it to 258 and click save.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12.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Click flash and enter the burning program interface.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13.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Click the program that you just saved (for example 258), and then click the blue FLASH.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14.Click OK.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7455" y="995680"/>
            <a:ext cx="1789430" cy="32372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7535" y="995680"/>
            <a:ext cx="1845310" cy="32378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2865" y="990600"/>
            <a:ext cx="1852295" cy="32423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6545" y="2853055"/>
            <a:ext cx="2626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Android  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operation steps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50240" y="628650"/>
            <a:ext cx="11150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2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00990" y="227012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38520"/>
            <a:ext cx="12192000" cy="9315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630" y="895350"/>
            <a:ext cx="1671320" cy="30353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59735" y="4058285"/>
            <a:ext cx="850773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15.</a:t>
            </a:r>
            <a:r>
              <a:rPr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entering the interface, you need to hold down the A+B+ reset key of micro:bit, </a:t>
            </a:r>
            <a:r>
              <a:rPr 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w</a:t>
            </a:r>
            <a:r>
              <a:rPr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hen the micro:bit dot matrix appears in a line of English into the distribution network, the next step can be made.</a:t>
            </a:r>
            <a:endParaRPr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16.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When a random bright spot appears on the micro:bit dot matrix, it proves that it has been matched. 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The progress bar indicates that the program is being burned.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17.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the success of the burn, you can see the phenomenon on the micro:bit and the F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lashing successful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on the phone screen</a:t>
            </a:r>
            <a:r>
              <a:rPr 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.</a:t>
            </a:r>
            <a:endParaRPr 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655" y="895350"/>
            <a:ext cx="3023870" cy="2625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3245" y="1150620"/>
            <a:ext cx="3125470" cy="21107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6545" y="2853055"/>
            <a:ext cx="2626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Android  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operation steps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任意多边形 28"/>
          <p:cNvSpPr/>
          <p:nvPr/>
        </p:nvSpPr>
        <p:spPr>
          <a:xfrm>
            <a:off x="300990" y="227012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427990" y="239712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24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60415"/>
            <a:ext cx="12192000" cy="10096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27990" y="3186430"/>
            <a:ext cx="2395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Additional tips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0125" y="833755"/>
            <a:ext cx="538162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	</a:t>
            </a:r>
            <a:r>
              <a:rPr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Some micro:bit selects the mode of entering the password, so there are some differences in step 6.</a:t>
            </a:r>
            <a:endParaRPr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r>
              <a:rPr 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	</a:t>
            </a:r>
            <a:r>
              <a:rPr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After finishing the pattern, you need to press the A key, then enter the 6 digit pairing password displayed on the micro:bit dot matrix on the phone, and you can match it successfully.</a:t>
            </a:r>
            <a:endParaRPr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pic>
        <p:nvPicPr>
          <p:cNvPr id="7" name="图片 6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620" y="833755"/>
            <a:ext cx="3024505" cy="52273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94286" y="1072882"/>
            <a:ext cx="104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project 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8733" y="3918177"/>
            <a:ext cx="2146300" cy="1272213"/>
            <a:chOff x="5213810" y="4721826"/>
            <a:chExt cx="2146300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532580" y="5217126"/>
              <a:ext cx="182753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Powered by  </a:t>
              </a: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YahBoom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894070"/>
            <a:ext cx="12192000" cy="97599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" y="45085"/>
            <a:ext cx="1566545" cy="97091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8690" y="819150"/>
            <a:ext cx="10681970" cy="504634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14257" y="2473706"/>
            <a:ext cx="6039234" cy="846007"/>
            <a:chOff x="1368157" y="1292335"/>
            <a:chExt cx="6039234" cy="846007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854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dirty="0" smtClean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sym typeface="+mn-ea"/>
                </a:rPr>
                <a:t>Part</a:t>
              </a:r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 1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68157" y="1770042"/>
              <a:ext cx="2722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2" action="ppaction://hlinksldjump"/>
                </a:rPr>
                <a:t>micro:bit</a:t>
              </a: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2" action="ppaction://hlinksldjump"/>
                </a:rPr>
                <a:t> </a:t>
              </a:r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2" action="ppaction://hlinksldjump"/>
                </a:rPr>
                <a:t>IPhone burning </a:t>
              </a:r>
              <a:endPara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2" action="ppaction://hlinksldjump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536884" y="1292335"/>
              <a:ext cx="78295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dirty="0" smtClean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sym typeface="+mn-ea"/>
                </a:rPr>
                <a:t>Part</a:t>
              </a:r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19081" y="1739562"/>
              <a:ext cx="298831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3" action="ppaction://hlinksldjump"/>
                </a:rPr>
                <a:t>micro:bit Android burning</a:t>
              </a:r>
              <a:endParaRPr lang="zh-CN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59055"/>
            <a:ext cx="1219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8095" y="30480"/>
            <a:ext cx="1272540" cy="7886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35124" y="2473706"/>
            <a:ext cx="772795" cy="368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lang="en-US" altLang="zh-CN" dirty="0" smtClean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</a:t>
            </a:r>
            <a:r>
              <a:rPr lang="en-US" altLang="zh-CN" dirty="0" smtClean="0">
                <a:latin typeface="Arial" panose="020B0604020202020204" pitchFamily="34" charset="0"/>
                <a:ea typeface="Arial" panose="020B0604020202020204" pitchFamily="34" charset="0"/>
              </a:rPr>
              <a:t> 3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59231" y="2920933"/>
            <a:ext cx="17627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Additional </a:t>
            </a:r>
            <a:r>
              <a:rPr lang="en-US" altLang="zh-CN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tips</a:t>
            </a:r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831840"/>
            <a:ext cx="12192000" cy="102616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grpSp>
        <p:nvGrpSpPr>
          <p:cNvPr id="2" name="组合 1"/>
          <p:cNvGrpSpPr/>
          <p:nvPr/>
        </p:nvGrpSpPr>
        <p:grpSpPr>
          <a:xfrm>
            <a:off x="697230" y="784860"/>
            <a:ext cx="10934700" cy="5287645"/>
            <a:chOff x="-130408" y="0"/>
            <a:chExt cx="12322408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-130408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75594" y="369569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1</a:t>
            </a:r>
            <a:endParaRPr lang="zh-CN" altLang="en-US" sz="28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7230" y="5150485"/>
            <a:ext cx="108191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	</a:t>
            </a:r>
            <a:r>
              <a:rPr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First plug the battery box to </a:t>
            </a:r>
            <a:r>
              <a:rPr lang="en-US"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 </a:t>
            </a:r>
            <a:r>
              <a:rPr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the micro:bit</a:t>
            </a:r>
            <a:r>
              <a:rPr lang="en-US"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(</a:t>
            </a:r>
            <a:r>
              <a:rPr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Some people reflect that the power supply of the USB data line will not be connected</a:t>
            </a:r>
            <a:r>
              <a:rPr lang="en-US"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), </a:t>
            </a:r>
            <a:r>
              <a:rPr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then downloaded </a:t>
            </a:r>
            <a:r>
              <a:rPr lang="en-US" altLang="zh-CN"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 APP </a:t>
            </a:r>
            <a:r>
              <a:rPr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at APP store</a:t>
            </a:r>
            <a:r>
              <a:rPr lang="en-US"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, a</a:t>
            </a:r>
            <a:r>
              <a:rPr lang="zh-CN" altLang="en-US" dirty="0">
                <a:solidFill>
                  <a:srgbClr val="5B9BD5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nd open the Bluetooth.</a:t>
            </a:r>
            <a:endParaRPr lang="zh-CN" altLang="en-US" dirty="0">
              <a:solidFill>
                <a:srgbClr val="5B9BD5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95" y="30480"/>
            <a:ext cx="1272540" cy="7886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375" y="992505"/>
            <a:ext cx="7228840" cy="393319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73811" y="628580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364795" y="1485639"/>
            <a:ext cx="4991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Comic Sans MS" panose="030F0702030302020204" charset="0"/>
              <a:ea typeface="微软雅黑 Light" panose="020B0502040204020203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5925820"/>
            <a:ext cx="12192000" cy="93218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9" name="任意多边形 28"/>
          <p:cNvSpPr/>
          <p:nvPr/>
        </p:nvSpPr>
        <p:spPr>
          <a:xfrm>
            <a:off x="332740" y="25520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2740" y="3196590"/>
            <a:ext cx="2626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IPhone 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operation steps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1310" y="45085"/>
            <a:ext cx="1272540" cy="788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63850" y="4375150"/>
            <a:ext cx="806196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1.Click Choose micro:bit on the first line.</a:t>
            </a:r>
            <a:endParaRPr lang="en-US" altLang="zh-CN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2.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Click on the yellow square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PAIR A NEW MICRO:BIT.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3.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Press the A+B+ reset button at the same time</a:t>
            </a:r>
            <a:r>
              <a:rPr 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, a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fter a row of English in the micro:bit dot matrix, click green NEXT.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4.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On the mobile phone, light up the pattern on the micro:bit dot matrix.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click green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NEXT.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370" y="937260"/>
            <a:ext cx="1695450" cy="33616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0775" y="937260"/>
            <a:ext cx="1695450" cy="34378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5445" y="956310"/>
            <a:ext cx="1714500" cy="34188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7575" y="956310"/>
            <a:ext cx="1743075" cy="341884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17296" y="628580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5889625"/>
            <a:ext cx="12192000" cy="96837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9" name="任意多边形 28"/>
          <p:cNvSpPr/>
          <p:nvPr/>
        </p:nvSpPr>
        <p:spPr>
          <a:xfrm>
            <a:off x="332740" y="25520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3680" y="45085"/>
            <a:ext cx="1272540" cy="7886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370" y="955040"/>
            <a:ext cx="1724025" cy="33902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5" y="955040"/>
            <a:ext cx="1685925" cy="34378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087370" y="4519295"/>
            <a:ext cx="822134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5.According to the tips on the photo, c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lick NEXT when you press the A key.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6.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The connection is successful.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7.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Back to the main interface, then we start programming,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click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Create Code g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o into programming web pages and start programming.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8.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Drag the building blocks and click on the download.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2775" y="964565"/>
            <a:ext cx="1771650" cy="3428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9685" y="955040"/>
            <a:ext cx="1733550" cy="34378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2740" y="3196590"/>
            <a:ext cx="2626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IPhone 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operation steps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690546" y="458362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9" name="任意多边形 28"/>
          <p:cNvSpPr/>
          <p:nvPr/>
        </p:nvSpPr>
        <p:spPr>
          <a:xfrm>
            <a:off x="233045" y="21456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1305" y="45085"/>
            <a:ext cx="1272540" cy="7886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969010"/>
            <a:ext cx="1704975" cy="34093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140" y="883285"/>
            <a:ext cx="1752600" cy="34950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23540" y="4378325"/>
            <a:ext cx="822134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9.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Click to download to micro:bit and open in micro:bit.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10.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Click on the blue flash and wait for the download.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11.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the random dot matrix is displayed on the dot matrix, it is downloading, and the progress bar is full after the download is completed.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12.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After downloading the progress bar, you can see that micro:bit has a program that we have written in it.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8295" y="2725420"/>
            <a:ext cx="3806825" cy="18580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5770" y="969010"/>
            <a:ext cx="3571240" cy="1828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6545" y="2853055"/>
            <a:ext cx="2626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IPhone 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operation steps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16930"/>
            <a:ext cx="12192000" cy="95313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559435" y="628650"/>
            <a:ext cx="11150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2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33045" y="21456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951865"/>
            <a:ext cx="1795780" cy="32061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2720" y="984250"/>
            <a:ext cx="1840865" cy="31737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9805" y="984250"/>
            <a:ext cx="1835785" cy="32054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7215" y="883920"/>
            <a:ext cx="1910080" cy="32740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00985" y="4399915"/>
            <a:ext cx="87249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1.</a:t>
            </a:r>
            <a:r>
              <a:rPr 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First, power the microbit by battery, a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nd the phone will have to prepare two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APPs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,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and Chrome.</a:t>
            </a:r>
            <a:endParaRPr lang="en-US" altLang="zh-CN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2.Open micro:bit, click first block Connect.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3.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Select the yellow square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PAIR A NEW MICRO:BIT.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4.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Press the A+B+ reset button at the same time</a:t>
            </a:r>
            <a:r>
              <a:rPr 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, a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fter a row of English in the micro:bit dot matrix, click green NEXT.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6545" y="2853055"/>
            <a:ext cx="2626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Android  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operation steps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128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2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848977" y="412235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33045" y="21456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087370" y="4932680"/>
            <a:ext cx="822134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5.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Light up the pattern on the micro:bit dot matrix in your cell phone and click green NEXT.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6.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The connection is successful.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370" y="1005840"/>
            <a:ext cx="1976755" cy="33604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4155" y="1355725"/>
            <a:ext cx="6004560" cy="30105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6545" y="2853055"/>
            <a:ext cx="2626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Android  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operation steps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8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2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33045" y="21456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833755"/>
            <a:ext cx="1941195" cy="33413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075" y="872490"/>
            <a:ext cx="1847215" cy="32639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00985" y="4519295"/>
            <a:ext cx="85077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7.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Click third lines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Create Code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。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8.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Copy the current URL after entering the browser.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9.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Open the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Chrome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10.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Copy the URL into the URL column, and click and save it.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0" y="833755"/>
            <a:ext cx="1952625" cy="3412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7675" y="833755"/>
            <a:ext cx="1971040" cy="34067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6545" y="2853055"/>
            <a:ext cx="2626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Android  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operation steps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4956</Words>
  <Application>WPS 演示</Application>
  <PresentationFormat>自定义</PresentationFormat>
  <Paragraphs>164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微软雅黑 Light</vt:lpstr>
      <vt:lpstr>方正少儿_GBK</vt:lpstr>
      <vt:lpstr>icomoon</vt:lpstr>
      <vt:lpstr>Yu Gothic UI Semibold</vt:lpstr>
      <vt:lpstr>Comic Sans MS</vt:lpstr>
      <vt:lpstr>方正卡通简体</vt:lpstr>
      <vt:lpstr/>
      <vt:lpstr>Arial Unicode MS</vt:lpstr>
      <vt:lpstr>方正喵呜体</vt:lpstr>
      <vt:lpstr>Calibri</vt:lpstr>
      <vt:lpstr>方正兰亭超细黑简体</vt:lpstr>
      <vt:lpstr>Segoe Print</vt:lpstr>
      <vt:lpstr>hakuyoxingshu7000</vt:lpstr>
      <vt:lpstr>Malgun Gothic</vt:lpstr>
      <vt:lpstr>Malgun Gothic Semilight</vt:lpstr>
      <vt:lpstr>MingLiU-ExtB</vt:lpstr>
      <vt:lpstr>Yu Gothic UI Light</vt:lpstr>
      <vt:lpstr>叶根友毛笔行书2.0版</vt:lpstr>
      <vt:lpstr>等线</vt:lpstr>
      <vt:lpstr>MS UI Gothic</vt:lpstr>
      <vt:lpstr>Yu Gothic UI Semilight</vt:lpstr>
      <vt:lpstr>仿宋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80</cp:revision>
  <dcterms:created xsi:type="dcterms:W3CDTF">2014-02-21T16:31:00Z</dcterms:created>
  <dcterms:modified xsi:type="dcterms:W3CDTF">2018-03-29T08:01:15Z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