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89" r:id="rId4"/>
    <p:sldId id="264" r:id="rId5"/>
    <p:sldId id="290" r:id="rId6"/>
    <p:sldId id="291" r:id="rId7"/>
    <p:sldId id="277" r:id="rId8"/>
    <p:sldId id="287" r:id="rId9"/>
    <p:sldId id="292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10600030101010101" charset="-128"/>
      <p:regular r:id="rId17"/>
    </p:embeddedFont>
    <p:embeddedFont>
      <p:font typeface="微软雅黑 Light" panose="020B0502040204020203" charset="-122"/>
      <p:regular r:id="rId18"/>
    </p:embeddedFont>
    <p:embeddedFont>
      <p:font typeface="方正卡通简体" panose="02010600030101010101" charset="0"/>
      <p:regular r:id="rId19"/>
    </p:embeddedFont>
    <p:embeddedFont>
      <p:font typeface="方正喵呜体" panose="02010600010101010101" charset="0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456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98"/>
        <p:guide pos="3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3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 lesson 3 “Adjust speed”</a:t>
            </a:r>
            <a:endParaRPr lang="en-US" altLang="zh-CN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3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755900" y="485330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Do kids sometimes think robots are too fast when they use robots? Is there a way to change the speed of the car? The answer is yes! This lesson teaches you how to regulate the speed of the car, let's try it together.</a:t>
            </a:r>
            <a:endParaRPr lang="en-US" altLang="zh-CN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425" y="1093470"/>
            <a:ext cx="5074285" cy="3502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35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813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980" y="861695"/>
            <a:ext cx="4739640" cy="525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035" y="883920"/>
            <a:ext cx="5485765" cy="5191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348" y="228813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0" y="895350"/>
            <a:ext cx="5420995" cy="507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1844</Words>
  <Application>WPS 演示</Application>
  <PresentationFormat>自定义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icomoon</vt:lpstr>
      <vt:lpstr>Yu Gothic UI Semibold</vt:lpstr>
      <vt:lpstr>微软雅黑 Light</vt:lpstr>
      <vt:lpstr>方正卡通简体</vt:lpstr>
      <vt:lpstr>微软雅黑</vt:lpstr>
      <vt:lpstr/>
      <vt:lpstr>Arial Unicode MS</vt:lpstr>
      <vt:lpstr>方正喵呜体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Administrator</cp:lastModifiedBy>
  <cp:revision>99</cp:revision>
  <dcterms:created xsi:type="dcterms:W3CDTF">2014-02-21T16:31:00Z</dcterms:created>
  <dcterms:modified xsi:type="dcterms:W3CDTF">2018-04-09T09:35:17Z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