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3"/>
    <p:sldId id="280" r:id="rId4"/>
    <p:sldId id="264" r:id="rId5"/>
    <p:sldId id="281" r:id="rId6"/>
    <p:sldId id="268" r:id="rId7"/>
    <p:sldId id="277" r:id="rId8"/>
    <p:sldId id="269" r:id="rId9"/>
    <p:sldId id="282" r:id="rId10"/>
  </p:sldIdLst>
  <p:sldSz cx="12192000" cy="6858000"/>
  <p:notesSz cx="6858000" cy="9144000"/>
  <p:embeddedFontLst>
    <p:embeddedFont>
      <p:font typeface="icomoon" charset="0"/>
      <p:regular r:id="rId16"/>
    </p:embeddedFont>
    <p:embeddedFont>
      <p:font typeface="Yu Gothic UI Semibold" panose="020B0700000000000000" charset="-128"/>
      <p:bold r:id="rId17"/>
    </p:embeddedFont>
    <p:embeddedFont>
      <p:font typeface="方正卡通简体" panose="02010600030101010101" charset="0"/>
      <p:regular r:id="rId18"/>
    </p:embeddedFont>
    <p:embeddedFont>
      <p:font typeface="方正喵呜体" panose="02010600010101010101" charset="0"/>
      <p:regular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微软雅黑 Light" panose="020B0502040204020203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31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slide" Target="slide1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sz="40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Lesson 3</a:t>
            </a:r>
            <a:endParaRPr lang="zh-CN" sz="40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3405" y="3168015"/>
            <a:ext cx="830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a</a:t>
            </a:r>
            <a:r>
              <a:rPr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dvanced lesson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3 </a:t>
            </a:r>
            <a:r>
              <a:rPr lang="en-US" altLang="zh-CN" sz="2800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“Colorful searchlight”</a:t>
            </a:r>
            <a:endParaRPr lang="zh-CN" altLang="en-US" sz="2800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robot entry tutorial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291" y="81579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6500" y="2463165"/>
            <a:ext cx="7237974" cy="388631"/>
            <a:chOff x="1459489" y="1292335"/>
            <a:chExt cx="6498938" cy="388428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Part1</a:t>
              </a:r>
              <a:endParaRPr lang="en-US" altLang="zh-CN" dirty="0" smtClean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2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Part3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77377" y="1292511"/>
              <a:ext cx="781050" cy="368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Arial" panose="020B0604020202020204" pitchFamily="34" charset="0"/>
                </a:rPr>
                <a:t>Part 4</a:t>
              </a:r>
              <a:endParaRPr lang="zh-CN" altLang="en-US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380" y="642387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ontent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7447" y="2925378"/>
            <a:ext cx="168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hlinkClick r:id="rId3" action="ppaction://hlinksldjump"/>
              </a:rPr>
              <a:t>Learning goals</a:t>
            </a:r>
            <a:endParaRPr lang="zh-CN" altLang="en-US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156" y="2925378"/>
            <a:ext cx="1363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  <a:hlinkClick r:id="rId4" action="ppaction://hlinksldjump"/>
              </a:rPr>
              <a:t>Preparation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  <a:hlinkClick r:id="rId4" action="ppaction://hlinksldjump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99989" y="2925378"/>
            <a:ext cx="1948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5" action="ppaction://hlinksldjump"/>
              </a:rPr>
              <a:t>Search for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5722" y="2925554"/>
            <a:ext cx="1808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Combin</a:t>
            </a:r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e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hlinkClick r:id="rId6" action="ppaction://hlinksldjump"/>
              </a:rPr>
              <a:t> blocks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936240" y="5090160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      </a:t>
            </a:r>
            <a:r>
              <a:rPr lang="zh-CN" altLang="en-US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When you download the program, you can see a smile on the car's dot matrix, and the seven color lights are on, and the children can modify the program to try other colors.</a:t>
            </a:r>
            <a:endParaRPr lang="zh-CN" altLang="en-US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78510" y="192468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490" y="929640"/>
            <a:ext cx="4979670" cy="4036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23" y="2243682"/>
            <a:ext cx="1991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Learning goals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4366260" y="2313940"/>
            <a:ext cx="55835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USB cable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●  1 X micro:bit</a:t>
            </a:r>
            <a:r>
              <a:rPr lang="zh-CN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robot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8175" y="200215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691" y="2591491"/>
            <a:ext cx="2118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Preparation 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7572" y="1290888"/>
            <a:ext cx="1589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Hardware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17165" y="4005580"/>
            <a:ext cx="88017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Then the micro:bit is connected to the computer through USB, and the computer will pop up a U disk and click the URL in the U disk to enter the programming interface.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Input this URL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https://github.com/lzty634158/yahboom_mbit_en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to get the package.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1852295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48" y="2283052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845" y="867410"/>
            <a:ext cx="4401185" cy="5292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/>
      </p:transition>
    </mc:Choice>
    <mc:Fallback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0" y="5871845"/>
            <a:ext cx="12192000" cy="99822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33" y="1852522"/>
            <a:ext cx="2079101" cy="127221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348" y="2292577"/>
            <a:ext cx="2311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Search for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820" y="891540"/>
            <a:ext cx="6724015" cy="5219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lu"/>
      </p:transition>
    </mc:Choice>
    <mc:Fallback>
      <p:transition spd="slow">
        <p:cover dir="l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sp>
        <p:nvSpPr>
          <p:cNvPr id="26" name="任意多边形 25"/>
          <p:cNvSpPr/>
          <p:nvPr/>
        </p:nvSpPr>
        <p:spPr>
          <a:xfrm>
            <a:off x="650240" y="207391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3378" y="2476727"/>
            <a:ext cx="20764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Combine blocks</a:t>
            </a:r>
            <a:endParaRPr lang="en-US" altLang="zh-CN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140" y="1738630"/>
            <a:ext cx="6600190" cy="3380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 dir="vert"/>
      </p:transition>
    </mc:Choice>
    <mc:Fallback>
      <p:transition spd="slow">
        <p:comb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95886" y="1072882"/>
            <a:ext cx="84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robot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lesson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18795" y="3917950"/>
            <a:ext cx="2078990" cy="127190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robot entry tutorial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644515"/>
            <a:ext cx="12192000" cy="122555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YahBoom     </a:t>
            </a:r>
            <a:r>
              <a:rPr lang="en-US" altLang="zh-CN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sym typeface="+mn-ea"/>
              </a:rPr>
              <a:t> video tutorial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0193" y="4486502"/>
            <a:ext cx="1827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Powered by  </a:t>
            </a:r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YahBoom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3028950"/>
            <a:ext cx="72637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</a:rPr>
              <a:t>Thanks for watching！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1810</Words>
  <Application>WPS 演示</Application>
  <PresentationFormat>自定义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方正卡通简体</vt:lpstr>
      <vt:lpstr/>
      <vt:lpstr>Arial Unicode MS</vt:lpstr>
      <vt:lpstr>方正喵呜体</vt:lpstr>
      <vt:lpstr>Calibri</vt:lpstr>
      <vt:lpstr>Segoe Print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梦飞羊想</cp:lastModifiedBy>
  <cp:revision>79</cp:revision>
  <dcterms:created xsi:type="dcterms:W3CDTF">2014-02-21T16:31:00Z</dcterms:created>
  <dcterms:modified xsi:type="dcterms:W3CDTF">2018-04-07T06:20:28Z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